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67" r:id="rId2"/>
    <p:sldId id="263" r:id="rId3"/>
    <p:sldId id="266" r:id="rId4"/>
    <p:sldId id="259" r:id="rId5"/>
    <p:sldId id="265" r:id="rId6"/>
    <p:sldId id="268" r:id="rId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CB0C9"/>
    <a:srgbClr val="FFFAEA"/>
    <a:srgbClr val="1C9608"/>
    <a:srgbClr val="F36D25"/>
    <a:srgbClr val="A21C43"/>
    <a:srgbClr val="F25524"/>
    <a:srgbClr val="C31F3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FE96E-4CF7-4F13-8E24-AA475B0FBF96}" v="710" dt="2025-08-19T08:03:10.5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SHK KS" userId="92c4499697aa6ef6" providerId="LiveId" clId="{A5AFE96E-4CF7-4F13-8E24-AA475B0FBF96}"/>
    <pc:docChg chg="undo custSel addSld delSld modSld sldOrd modMainMaster">
      <pc:chgData name="KANISHK KS" userId="92c4499697aa6ef6" providerId="LiveId" clId="{A5AFE96E-4CF7-4F13-8E24-AA475B0FBF96}" dt="2025-08-19T08:03:13.863" v="4128" actId="478"/>
      <pc:docMkLst>
        <pc:docMk/>
      </pc:docMkLst>
      <pc:sldChg chg="del">
        <pc:chgData name="KANISHK KS" userId="92c4499697aa6ef6" providerId="LiveId" clId="{A5AFE96E-4CF7-4F13-8E24-AA475B0FBF96}" dt="2025-08-13T17:42:13.311" v="2749" actId="47"/>
        <pc:sldMkLst>
          <pc:docMk/>
          <pc:sldMk cId="0" sldId="256"/>
        </pc:sldMkLst>
      </pc:sldChg>
      <pc:sldChg chg="modSp del">
        <pc:chgData name="KANISHK KS" userId="92c4499697aa6ef6" providerId="LiveId" clId="{A5AFE96E-4CF7-4F13-8E24-AA475B0FBF96}" dt="2025-08-13T17:42:14.156" v="2750" actId="47"/>
        <pc:sldMkLst>
          <pc:docMk/>
          <pc:sldMk cId="0" sldId="257"/>
        </pc:sldMkLst>
      </pc:sldChg>
      <pc:sldChg chg="addSp delSp modSp del mod">
        <pc:chgData name="KANISHK KS" userId="92c4499697aa6ef6" providerId="LiveId" clId="{A5AFE96E-4CF7-4F13-8E24-AA475B0FBF96}" dt="2025-08-13T17:42:17.257" v="2751" actId="47"/>
        <pc:sldMkLst>
          <pc:docMk/>
          <pc:sldMk cId="0" sldId="258"/>
        </pc:sldMkLst>
      </pc:sldChg>
      <pc:sldChg chg="addSp delSp modSp mod">
        <pc:chgData name="KANISHK KS" userId="92c4499697aa6ef6" providerId="LiveId" clId="{A5AFE96E-4CF7-4F13-8E24-AA475B0FBF96}" dt="2025-08-19T08:03:13.863" v="4128" actId="478"/>
        <pc:sldMkLst>
          <pc:docMk/>
          <pc:sldMk cId="0" sldId="259"/>
        </pc:sldMkLst>
        <pc:spChg chg="add del mod">
          <ac:chgData name="KANISHK KS" userId="92c4499697aa6ef6" providerId="LiveId" clId="{A5AFE96E-4CF7-4F13-8E24-AA475B0FBF96}" dt="2025-08-19T08:03:11.252" v="4121" actId="6549"/>
          <ac:spMkLst>
            <pc:docMk/>
            <pc:sldMk cId="0" sldId="259"/>
            <ac:spMk id="15" creationId="{673344F5-9A74-6AB9-8BA2-AC56E0235FC3}"/>
          </ac:spMkLst>
        </pc:spChg>
        <pc:spChg chg="add del mod">
          <ac:chgData name="KANISHK KS" userId="92c4499697aa6ef6" providerId="LiveId" clId="{A5AFE96E-4CF7-4F13-8E24-AA475B0FBF96}" dt="2025-08-19T08:03:12.528" v="4124" actId="478"/>
          <ac:spMkLst>
            <pc:docMk/>
            <pc:sldMk cId="0" sldId="259"/>
            <ac:spMk id="19" creationId="{5D46C708-3238-E07E-FC94-A423BB914505}"/>
          </ac:spMkLst>
        </pc:spChg>
        <pc:spChg chg="add del mod">
          <ac:chgData name="KANISHK KS" userId="92c4499697aa6ef6" providerId="LiveId" clId="{A5AFE96E-4CF7-4F13-8E24-AA475B0FBF96}" dt="2025-08-19T08:03:13.863" v="4128" actId="478"/>
          <ac:spMkLst>
            <pc:docMk/>
            <pc:sldMk cId="0" sldId="259"/>
            <ac:spMk id="20" creationId="{E91394D1-4AAF-CD63-826F-705EF57F1CDC}"/>
          </ac:spMkLst>
        </pc:spChg>
        <pc:spChg chg="add del mod">
          <ac:chgData name="KANISHK KS" userId="92c4499697aa6ef6" providerId="LiveId" clId="{A5AFE96E-4CF7-4F13-8E24-AA475B0FBF96}" dt="2025-08-19T08:03:12.352" v="4123" actId="478"/>
          <ac:spMkLst>
            <pc:docMk/>
            <pc:sldMk cId="0" sldId="259"/>
            <ac:spMk id="22" creationId="{E26BDBC7-8812-DC9A-9816-B0AC165B9A17}"/>
          </ac:spMkLst>
        </pc:spChg>
        <pc:spChg chg="add del mod">
          <ac:chgData name="KANISHK KS" userId="92c4499697aa6ef6" providerId="LiveId" clId="{A5AFE96E-4CF7-4F13-8E24-AA475B0FBF96}" dt="2025-08-19T08:03:11.890" v="4122" actId="478"/>
          <ac:spMkLst>
            <pc:docMk/>
            <pc:sldMk cId="0" sldId="259"/>
            <ac:spMk id="23" creationId="{D1B9927F-A06F-16C7-8C97-4FB94DC8C610}"/>
          </ac:spMkLst>
        </pc:spChg>
        <pc:spChg chg="add del mod">
          <ac:chgData name="KANISHK KS" userId="92c4499697aa6ef6" providerId="LiveId" clId="{A5AFE96E-4CF7-4F13-8E24-AA475B0FBF96}" dt="2025-08-19T08:03:13.416" v="4127" actId="478"/>
          <ac:spMkLst>
            <pc:docMk/>
            <pc:sldMk cId="0" sldId="259"/>
            <ac:spMk id="24" creationId="{11A120ED-129E-E7BB-2A83-F537E85BE663}"/>
          </ac:spMkLst>
        </pc:spChg>
        <pc:spChg chg="add mod">
          <ac:chgData name="KANISHK KS" userId="92c4499697aa6ef6" providerId="LiveId" clId="{A5AFE96E-4CF7-4F13-8E24-AA475B0FBF96}" dt="2025-08-13T18:29:20.004" v="3354" actId="2711"/>
          <ac:spMkLst>
            <pc:docMk/>
            <pc:sldMk cId="0" sldId="259"/>
            <ac:spMk id="25" creationId="{545025F3-0DF3-464C-7422-4AD1819611BE}"/>
          </ac:spMkLst>
        </pc:spChg>
        <pc:spChg chg="add mod">
          <ac:chgData name="KANISHK KS" userId="92c4499697aa6ef6" providerId="LiveId" clId="{A5AFE96E-4CF7-4F13-8E24-AA475B0FBF96}" dt="2025-08-13T18:29:15.219" v="3353" actId="2711"/>
          <ac:spMkLst>
            <pc:docMk/>
            <pc:sldMk cId="0" sldId="259"/>
            <ac:spMk id="56" creationId="{2330EE4F-CC99-EC5C-B0BC-18B20404C6FB}"/>
          </ac:spMkLst>
        </pc:spChg>
        <pc:spChg chg="add mod">
          <ac:chgData name="KANISHK KS" userId="92c4499697aa6ef6" providerId="LiveId" clId="{A5AFE96E-4CF7-4F13-8E24-AA475B0FBF96}" dt="2025-08-13T18:29:04.475" v="3351" actId="2711"/>
          <ac:spMkLst>
            <pc:docMk/>
            <pc:sldMk cId="0" sldId="259"/>
            <ac:spMk id="59" creationId="{0C720C56-2BE4-2871-A288-515AA0709E58}"/>
          </ac:spMkLst>
        </pc:spChg>
        <pc:spChg chg="add mod">
          <ac:chgData name="KANISHK KS" userId="92c4499697aa6ef6" providerId="LiveId" clId="{A5AFE96E-4CF7-4F13-8E24-AA475B0FBF96}" dt="2025-08-13T18:29:10.818" v="3352" actId="2711"/>
          <ac:spMkLst>
            <pc:docMk/>
            <pc:sldMk cId="0" sldId="259"/>
            <ac:spMk id="68" creationId="{6EF6AECF-72F6-187F-3036-0C2B8BE3B5BB}"/>
          </ac:spMkLst>
        </pc:spChg>
        <pc:spChg chg="add mod">
          <ac:chgData name="KANISHK KS" userId="92c4499697aa6ef6" providerId="LiveId" clId="{A5AFE96E-4CF7-4F13-8E24-AA475B0FBF96}" dt="2025-08-13T18:10:38.391" v="3152" actId="1076"/>
          <ac:spMkLst>
            <pc:docMk/>
            <pc:sldMk cId="0" sldId="259"/>
            <ac:spMk id="95" creationId="{E13A5989-EBC4-8503-5616-01CAE36A0E57}"/>
          </ac:spMkLst>
        </pc:spChg>
        <pc:spChg chg="mod topLvl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97" creationId="{6A8819E6-B8DF-3EC9-9B95-F7F400C6A3DD}"/>
          </ac:spMkLst>
        </pc:spChg>
        <pc:spChg chg="mod topLvl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98" creationId="{A8497B48-7E56-D6A9-BD18-ECC9A00A0153}"/>
          </ac:spMkLst>
        </pc:spChg>
        <pc:spChg chg="mod topLvl">
          <ac:chgData name="KANISHK KS" userId="92c4499697aa6ef6" providerId="LiveId" clId="{A5AFE96E-4CF7-4F13-8E24-AA475B0FBF96}" dt="2025-08-19T08:01:46.999" v="4115" actId="338"/>
          <ac:spMkLst>
            <pc:docMk/>
            <pc:sldMk cId="0" sldId="259"/>
            <ac:spMk id="99" creationId="{5D6992F9-4D5D-10C7-BEE8-E7C0210E4EEB}"/>
          </ac:spMkLst>
        </pc:spChg>
        <pc:spChg chg="mod topLvl">
          <ac:chgData name="KANISHK KS" userId="92c4499697aa6ef6" providerId="LiveId" clId="{A5AFE96E-4CF7-4F13-8E24-AA475B0FBF96}" dt="2025-08-19T08:01:46.999" v="4115" actId="338"/>
          <ac:spMkLst>
            <pc:docMk/>
            <pc:sldMk cId="0" sldId="259"/>
            <ac:spMk id="101" creationId="{3904FCB3-9A8B-CA6C-6EC3-2901A31CE669}"/>
          </ac:spMkLst>
        </pc:spChg>
        <pc:spChg chg="mod topLvl">
          <ac:chgData name="KANISHK KS" userId="92c4499697aa6ef6" providerId="LiveId" clId="{A5AFE96E-4CF7-4F13-8E24-AA475B0FBF96}" dt="2025-08-19T08:01:46.999" v="4115" actId="338"/>
          <ac:spMkLst>
            <pc:docMk/>
            <pc:sldMk cId="0" sldId="259"/>
            <ac:spMk id="102" creationId="{12A905F0-C054-AC44-2A5A-D06F8BD77277}"/>
          </ac:spMkLst>
        </pc:spChg>
        <pc:spChg chg="mod topLvl">
          <ac:chgData name="KANISHK KS" userId="92c4499697aa6ef6" providerId="LiveId" clId="{A5AFE96E-4CF7-4F13-8E24-AA475B0FBF96}" dt="2025-08-19T08:01:46.999" v="4115" actId="338"/>
          <ac:spMkLst>
            <pc:docMk/>
            <pc:sldMk cId="0" sldId="259"/>
            <ac:spMk id="103" creationId="{7B48C5D3-4699-BBDE-B36B-2FD6B3F12AA8}"/>
          </ac:spMkLst>
        </pc:spChg>
        <pc:spChg chg="mod">
          <ac:chgData name="KANISHK KS" userId="92c4499697aa6ef6" providerId="LiveId" clId="{A5AFE96E-4CF7-4F13-8E24-AA475B0FBF96}" dt="2025-08-13T14:28:18.665" v="1464" actId="1076"/>
          <ac:spMkLst>
            <pc:docMk/>
            <pc:sldMk cId="0" sldId="259"/>
            <ac:spMk id="110" creationId="{6E7535DC-E516-4C56-B521-45C4FA186015}"/>
          </ac:spMkLst>
        </pc:spChg>
        <pc:spChg chg="mod">
          <ac:chgData name="KANISHK KS" userId="92c4499697aa6ef6" providerId="LiveId" clId="{A5AFE96E-4CF7-4F13-8E24-AA475B0FBF96}" dt="2025-08-13T18:11:00.676" v="3162" actId="1038"/>
          <ac:spMkLst>
            <pc:docMk/>
            <pc:sldMk cId="0" sldId="259"/>
            <ac:spMk id="111" creationId="{FD2F5B85-A841-4DA9-B597-19E819733CA6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12" creationId="{E6F43235-14A1-BD04-29AA-7CF06B419A7B}"/>
          </ac:spMkLst>
        </pc:spChg>
        <pc:spChg chg="mod">
          <ac:chgData name="KANISHK KS" userId="92c4499697aa6ef6" providerId="LiveId" clId="{A5AFE96E-4CF7-4F13-8E24-AA475B0FBF96}" dt="2025-08-13T18:11:00.676" v="3162" actId="1038"/>
          <ac:spMkLst>
            <pc:docMk/>
            <pc:sldMk cId="0" sldId="259"/>
            <ac:spMk id="113" creationId="{C54A777C-44A2-E47B-6966-FF42FC78D1E9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14" creationId="{95C876E8-076A-A87D-1706-712FF24BC9F0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15" creationId="{4A2B2076-F92B-E60B-9207-BE2153F11F5A}"/>
          </ac:spMkLst>
        </pc:spChg>
        <pc:spChg chg="mod">
          <ac:chgData name="KANISHK KS" userId="92c4499697aa6ef6" providerId="LiveId" clId="{A5AFE96E-4CF7-4F13-8E24-AA475B0FBF96}" dt="2025-08-13T18:11:00.676" v="3162" actId="1038"/>
          <ac:spMkLst>
            <pc:docMk/>
            <pc:sldMk cId="0" sldId="259"/>
            <ac:spMk id="116" creationId="{E6A4A35F-1DA1-3984-40F3-46246CDBE934}"/>
          </ac:spMkLst>
        </pc:spChg>
        <pc:spChg chg="mod">
          <ac:chgData name="KANISHK KS" userId="92c4499697aa6ef6" providerId="LiveId" clId="{A5AFE96E-4CF7-4F13-8E24-AA475B0FBF96}" dt="2025-08-12T12:41:53.561" v="1383" actId="14100"/>
          <ac:spMkLst>
            <pc:docMk/>
            <pc:sldMk cId="0" sldId="259"/>
            <ac:spMk id="118" creationId="{58ED7406-EC5E-D8BC-3481-7B79992BDA1B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19" creationId="{8C98681F-0B6E-2341-5B92-78820FE20C32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20" creationId="{4B191DE0-EA61-B3CC-CD4C-D3B527332CC4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21" creationId="{B60F7C8B-DC55-0B33-9FFC-C42660D8F332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22" creationId="{030709D8-2F63-953E-3B58-8A04D0F7D610}"/>
          </ac:spMkLst>
        </pc:spChg>
        <pc:spChg chg="mod">
          <ac:chgData name="KANISHK KS" userId="92c4499697aa6ef6" providerId="LiveId" clId="{A5AFE96E-4CF7-4F13-8E24-AA475B0FBF96}" dt="2025-08-13T18:11:00.676" v="3162" actId="1038"/>
          <ac:spMkLst>
            <pc:docMk/>
            <pc:sldMk cId="0" sldId="259"/>
            <ac:spMk id="123" creationId="{C855EFA8-1883-908A-6775-D140E828E54A}"/>
          </ac:spMkLst>
        </pc:spChg>
        <pc:spChg chg="mod">
          <ac:chgData name="KANISHK KS" userId="92c4499697aa6ef6" providerId="LiveId" clId="{A5AFE96E-4CF7-4F13-8E24-AA475B0FBF96}" dt="2025-08-19T08:03:10.549" v="4119" actId="165"/>
          <ac:spMkLst>
            <pc:docMk/>
            <pc:sldMk cId="0" sldId="259"/>
            <ac:spMk id="124" creationId="{7C1390FA-F088-8517-757E-D17997AC96A0}"/>
          </ac:spMkLst>
        </pc:spChg>
        <pc:grpChg chg="add del">
          <ac:chgData name="KANISHK KS" userId="92c4499697aa6ef6" providerId="LiveId" clId="{A5AFE96E-4CF7-4F13-8E24-AA475B0FBF96}" dt="2025-08-19T08:03:09.379" v="4117" actId="478"/>
          <ac:grpSpMkLst>
            <pc:docMk/>
            <pc:sldMk cId="0" sldId="259"/>
            <ac:grpSpMk id="2" creationId="{32E5EEF4-989A-8511-70A4-A0A1F20A3350}"/>
          </ac:grpSpMkLst>
        </pc:grpChg>
        <pc:grpChg chg="add del">
          <ac:chgData name="KANISHK KS" userId="92c4499697aa6ef6" providerId="LiveId" clId="{A5AFE96E-4CF7-4F13-8E24-AA475B0FBF96}" dt="2025-08-13T17:36:51.404" v="2691" actId="21"/>
          <ac:grpSpMkLst>
            <pc:docMk/>
            <pc:sldMk cId="0" sldId="259"/>
            <ac:grpSpMk id="18" creationId="{5B8599A6-DEC1-970F-9CA5-97D347B41B31}"/>
          </ac:grpSpMkLst>
        </pc:grpChg>
        <pc:grpChg chg="add mod">
          <ac:chgData name="KANISHK KS" userId="92c4499697aa6ef6" providerId="LiveId" clId="{A5AFE96E-4CF7-4F13-8E24-AA475B0FBF96}" dt="2025-08-13T18:04:48.013" v="3012" actId="14100"/>
          <ac:grpSpMkLst>
            <pc:docMk/>
            <pc:sldMk cId="0" sldId="259"/>
            <ac:grpSpMk id="43" creationId="{A6144A7F-EB08-83CD-5CD7-FCFC9D0A07A5}"/>
          </ac:grpSpMkLst>
        </pc:grpChg>
        <pc:grpChg chg="add mod">
          <ac:chgData name="KANISHK KS" userId="92c4499697aa6ef6" providerId="LiveId" clId="{A5AFE96E-4CF7-4F13-8E24-AA475B0FBF96}" dt="2025-08-13T18:02:36.055" v="2985" actId="14100"/>
          <ac:grpSpMkLst>
            <pc:docMk/>
            <pc:sldMk cId="0" sldId="259"/>
            <ac:grpSpMk id="48" creationId="{CC1D7065-C260-A50C-0B8B-3B337FE8C4B9}"/>
          </ac:grpSpMkLst>
        </pc:grpChg>
        <pc:picChg chg="add mod">
          <ac:chgData name="KANISHK KS" userId="92c4499697aa6ef6" providerId="LiveId" clId="{A5AFE96E-4CF7-4F13-8E24-AA475B0FBF96}" dt="2025-08-13T18:08:57.815" v="3118" actId="14100"/>
          <ac:picMkLst>
            <pc:docMk/>
            <pc:sldMk cId="0" sldId="259"/>
            <ac:picMk id="5" creationId="{98E7CC59-7131-B74E-ACFD-B88A8B509328}"/>
          </ac:picMkLst>
        </pc:picChg>
        <pc:picChg chg="add mod">
          <ac:chgData name="KANISHK KS" userId="92c4499697aa6ef6" providerId="LiveId" clId="{A5AFE96E-4CF7-4F13-8E24-AA475B0FBF96}" dt="2025-08-13T18:04:09.351" v="3007" actId="1076"/>
          <ac:picMkLst>
            <pc:docMk/>
            <pc:sldMk cId="0" sldId="259"/>
            <ac:picMk id="9" creationId="{665B97AA-639E-0C73-7D84-1C927B40178A}"/>
          </ac:picMkLst>
        </pc:picChg>
        <pc:picChg chg="add mod">
          <ac:chgData name="KANISHK KS" userId="92c4499697aa6ef6" providerId="LiveId" clId="{A5AFE96E-4CF7-4F13-8E24-AA475B0FBF96}" dt="2025-08-13T18:11:08.226" v="3164" actId="1036"/>
          <ac:picMkLst>
            <pc:docMk/>
            <pc:sldMk cId="0" sldId="259"/>
            <ac:picMk id="11" creationId="{4326829C-8710-85AC-172F-7699B8EBFDBD}"/>
          </ac:picMkLst>
        </pc:picChg>
        <pc:picChg chg="add mod">
          <ac:chgData name="KANISHK KS" userId="92c4499697aa6ef6" providerId="LiveId" clId="{A5AFE96E-4CF7-4F13-8E24-AA475B0FBF96}" dt="2025-08-13T18:03:47.795" v="3001" actId="1076"/>
          <ac:picMkLst>
            <pc:docMk/>
            <pc:sldMk cId="0" sldId="259"/>
            <ac:picMk id="13" creationId="{AFC3E157-6797-0060-AD69-6EAD1C64EE5B}"/>
          </ac:picMkLst>
        </pc:picChg>
        <pc:picChg chg="add del mod">
          <ac:chgData name="KANISHK KS" userId="92c4499697aa6ef6" providerId="LiveId" clId="{A5AFE96E-4CF7-4F13-8E24-AA475B0FBF96}" dt="2025-08-19T08:03:12.696" v="4125" actId="478"/>
          <ac:picMkLst>
            <pc:docMk/>
            <pc:sldMk cId="0" sldId="259"/>
            <ac:picMk id="21" creationId="{9F0024CB-4A95-7E66-1A65-751EB46C9043}"/>
          </ac:picMkLst>
        </pc:picChg>
        <pc:picChg chg="add mod">
          <ac:chgData name="KANISHK KS" userId="92c4499697aa6ef6" providerId="LiveId" clId="{A5AFE96E-4CF7-4F13-8E24-AA475B0FBF96}" dt="2025-08-13T18:08:02.127" v="3117" actId="1076"/>
          <ac:picMkLst>
            <pc:docMk/>
            <pc:sldMk cId="0" sldId="259"/>
            <ac:picMk id="58" creationId="{B422D11A-0A2D-F31D-ECD8-3280671A9809}"/>
          </ac:picMkLst>
        </pc:picChg>
        <pc:picChg chg="add mod">
          <ac:chgData name="KANISHK KS" userId="92c4499697aa6ef6" providerId="LiveId" clId="{A5AFE96E-4CF7-4F13-8E24-AA475B0FBF96}" dt="2025-08-13T18:17:37.515" v="3245" actId="1035"/>
          <ac:picMkLst>
            <pc:docMk/>
            <pc:sldMk cId="0" sldId="259"/>
            <ac:picMk id="60" creationId="{1898B049-D702-5461-2DCE-54873563AF54}"/>
          </ac:picMkLst>
        </pc:picChg>
        <pc:picChg chg="add mod">
          <ac:chgData name="KANISHK KS" userId="92c4499697aa6ef6" providerId="LiveId" clId="{A5AFE96E-4CF7-4F13-8E24-AA475B0FBF96}" dt="2025-08-13T20:34:56.982" v="4084" actId="1036"/>
          <ac:picMkLst>
            <pc:docMk/>
            <pc:sldMk cId="0" sldId="259"/>
            <ac:picMk id="61" creationId="{FC183209-B0A9-A7D4-743D-1A445D595DD6}"/>
          </ac:picMkLst>
        </pc:picChg>
        <pc:picChg chg="add mod">
          <ac:chgData name="KANISHK KS" userId="92c4499697aa6ef6" providerId="LiveId" clId="{A5AFE96E-4CF7-4F13-8E24-AA475B0FBF96}" dt="2025-08-13T20:35:18.417" v="4088" actId="1076"/>
          <ac:picMkLst>
            <pc:docMk/>
            <pc:sldMk cId="0" sldId="259"/>
            <ac:picMk id="62" creationId="{227A0116-C372-C11F-B82D-48C67AEBC79E}"/>
          </ac:picMkLst>
        </pc:picChg>
        <pc:picChg chg="add mod">
          <ac:chgData name="KANISHK KS" userId="92c4499697aa6ef6" providerId="LiveId" clId="{A5AFE96E-4CF7-4F13-8E24-AA475B0FBF96}" dt="2025-08-13T18:17:35.763" v="3242" actId="1036"/>
          <ac:picMkLst>
            <pc:docMk/>
            <pc:sldMk cId="0" sldId="259"/>
            <ac:picMk id="65" creationId="{AEBD59FA-8108-EDE7-A26C-9A08BAA9D7B4}"/>
          </ac:picMkLst>
        </pc:picChg>
        <pc:picChg chg="add mod">
          <ac:chgData name="KANISHK KS" userId="92c4499697aa6ef6" providerId="LiveId" clId="{A5AFE96E-4CF7-4F13-8E24-AA475B0FBF96}" dt="2025-08-13T18:18:34.092" v="3256" actId="1036"/>
          <ac:picMkLst>
            <pc:docMk/>
            <pc:sldMk cId="0" sldId="259"/>
            <ac:picMk id="67" creationId="{9DB12DB2-4810-19D5-46A3-827EAF8AE749}"/>
          </ac:picMkLst>
        </pc:picChg>
        <pc:picChg chg="add del mod">
          <ac:chgData name="KANISHK KS" userId="92c4499697aa6ef6" providerId="LiveId" clId="{A5AFE96E-4CF7-4F13-8E24-AA475B0FBF96}" dt="2025-08-19T08:03:13.109" v="4126" actId="478"/>
          <ac:picMkLst>
            <pc:docMk/>
            <pc:sldMk cId="0" sldId="259"/>
            <ac:picMk id="71" creationId="{37CD78CF-B57E-CBE9-BBBD-659909C3008D}"/>
          </ac:picMkLst>
        </pc:picChg>
        <pc:picChg chg="mod">
          <ac:chgData name="KANISHK KS" userId="92c4499697aa6ef6" providerId="LiveId" clId="{A5AFE96E-4CF7-4F13-8E24-AA475B0FBF96}" dt="2025-08-19T08:01:46.999" v="4115" actId="338"/>
          <ac:picMkLst>
            <pc:docMk/>
            <pc:sldMk cId="0" sldId="259"/>
            <ac:picMk id="105" creationId="{28AF1B71-6075-C246-D9C7-AB2355400B4B}"/>
          </ac:picMkLst>
        </pc:picChg>
        <pc:picChg chg="mod">
          <ac:chgData name="KANISHK KS" userId="92c4499697aa6ef6" providerId="LiveId" clId="{A5AFE96E-4CF7-4F13-8E24-AA475B0FBF96}" dt="2025-08-19T08:01:46.999" v="4115" actId="338"/>
          <ac:picMkLst>
            <pc:docMk/>
            <pc:sldMk cId="0" sldId="259"/>
            <ac:picMk id="106" creationId="{C439E56E-9AEE-18E6-FED5-2EF2F31D6FFF}"/>
          </ac:picMkLst>
        </pc:picChg>
        <pc:picChg chg="mod">
          <ac:chgData name="KANISHK KS" userId="92c4499697aa6ef6" providerId="LiveId" clId="{A5AFE96E-4CF7-4F13-8E24-AA475B0FBF96}" dt="2025-08-19T08:01:46.999" v="4115" actId="338"/>
          <ac:picMkLst>
            <pc:docMk/>
            <pc:sldMk cId="0" sldId="259"/>
            <ac:picMk id="107" creationId="{C4770A3D-9C52-365C-84D3-78C45D1A6067}"/>
          </ac:picMkLst>
        </pc:picChg>
        <pc:picChg chg="mod">
          <ac:chgData name="KANISHK KS" userId="92c4499697aa6ef6" providerId="LiveId" clId="{A5AFE96E-4CF7-4F13-8E24-AA475B0FBF96}" dt="2025-08-19T08:01:46.999" v="4115" actId="338"/>
          <ac:picMkLst>
            <pc:docMk/>
            <pc:sldMk cId="0" sldId="259"/>
            <ac:picMk id="108" creationId="{4C33DF0E-4BC6-82C2-0459-22D6CAD78421}"/>
          </ac:picMkLst>
        </pc:picChg>
        <pc:picChg chg="mod">
          <ac:chgData name="KANISHK KS" userId="92c4499697aa6ef6" providerId="LiveId" clId="{A5AFE96E-4CF7-4F13-8E24-AA475B0FBF96}" dt="2025-08-13T17:36:44.679" v="2689" actId="338"/>
          <ac:picMkLst>
            <pc:docMk/>
            <pc:sldMk cId="0" sldId="259"/>
            <ac:picMk id="109" creationId="{6D89F7A4-D68D-CD49-A5B7-D50BF12281FE}"/>
          </ac:picMkLst>
        </pc:picChg>
        <pc:picChg chg="mod">
          <ac:chgData name="KANISHK KS" userId="92c4499697aa6ef6" providerId="LiveId" clId="{A5AFE96E-4CF7-4F13-8E24-AA475B0FBF96}" dt="2025-08-13T18:10:57.640" v="3161" actId="14100"/>
          <ac:picMkLst>
            <pc:docMk/>
            <pc:sldMk cId="0" sldId="259"/>
            <ac:picMk id="117" creationId="{9EFE3B96-51B7-19B2-714C-7B5C371CEB7C}"/>
          </ac:picMkLst>
        </pc:picChg>
        <pc:picChg chg="add mod">
          <ac:chgData name="KANISHK KS" userId="92c4499697aa6ef6" providerId="LiveId" clId="{A5AFE96E-4CF7-4F13-8E24-AA475B0FBF96}" dt="2025-08-13T18:22:12.617" v="3274" actId="1076"/>
          <ac:picMkLst>
            <pc:docMk/>
            <pc:sldMk cId="0" sldId="259"/>
            <ac:picMk id="4098" creationId="{646C23E3-A142-D6A2-B3BF-CF3FE3197764}"/>
          </ac:picMkLst>
        </pc:picChg>
        <pc:cxnChg chg="mod">
          <ac:chgData name="KANISHK KS" userId="92c4499697aa6ef6" providerId="LiveId" clId="{A5AFE96E-4CF7-4F13-8E24-AA475B0FBF96}" dt="2025-08-13T18:01:53.917" v="2977"/>
          <ac:cxnSpMkLst>
            <pc:docMk/>
            <pc:sldMk cId="0" sldId="259"/>
            <ac:cxnSpMk id="44" creationId="{2A44CCD1-84A0-0336-6A42-E28270F30C74}"/>
          </ac:cxnSpMkLst>
        </pc:cxnChg>
        <pc:cxnChg chg="mod">
          <ac:chgData name="KANISHK KS" userId="92c4499697aa6ef6" providerId="LiveId" clId="{A5AFE96E-4CF7-4F13-8E24-AA475B0FBF96}" dt="2025-08-13T18:05:05.553" v="3015" actId="14100"/>
          <ac:cxnSpMkLst>
            <pc:docMk/>
            <pc:sldMk cId="0" sldId="259"/>
            <ac:cxnSpMk id="45" creationId="{B9459B8C-1786-148E-799D-740E05AD8049}"/>
          </ac:cxnSpMkLst>
        </pc:cxnChg>
        <pc:cxnChg chg="mod">
          <ac:chgData name="KANISHK KS" userId="92c4499697aa6ef6" providerId="LiveId" clId="{A5AFE96E-4CF7-4F13-8E24-AA475B0FBF96}" dt="2025-08-13T18:04:54.759" v="3013" actId="14100"/>
          <ac:cxnSpMkLst>
            <pc:docMk/>
            <pc:sldMk cId="0" sldId="259"/>
            <ac:cxnSpMk id="46" creationId="{F3C99F5D-CDB1-A6B2-96F1-9825B3EB177F}"/>
          </ac:cxnSpMkLst>
        </pc:cxnChg>
        <pc:cxnChg chg="mod">
          <ac:chgData name="KANISHK KS" userId="92c4499697aa6ef6" providerId="LiveId" clId="{A5AFE96E-4CF7-4F13-8E24-AA475B0FBF96}" dt="2025-08-13T18:01:53.917" v="2977"/>
          <ac:cxnSpMkLst>
            <pc:docMk/>
            <pc:sldMk cId="0" sldId="259"/>
            <ac:cxnSpMk id="47" creationId="{B7D38D14-EA63-8B1D-BCD2-7E23A60E9BF2}"/>
          </ac:cxnSpMkLst>
        </pc:cxnChg>
        <pc:cxnChg chg="mod">
          <ac:chgData name="KANISHK KS" userId="92c4499697aa6ef6" providerId="LiveId" clId="{A5AFE96E-4CF7-4F13-8E24-AA475B0FBF96}" dt="2025-08-13T18:01:58.229" v="2978"/>
          <ac:cxnSpMkLst>
            <pc:docMk/>
            <pc:sldMk cId="0" sldId="259"/>
            <ac:cxnSpMk id="49" creationId="{C3B983A5-3EF8-2C4F-B83C-74EC88F1A5FE}"/>
          </ac:cxnSpMkLst>
        </pc:cxnChg>
        <pc:cxnChg chg="mod">
          <ac:chgData name="KANISHK KS" userId="92c4499697aa6ef6" providerId="LiveId" clId="{A5AFE96E-4CF7-4F13-8E24-AA475B0FBF96}" dt="2025-08-13T18:01:58.229" v="2978"/>
          <ac:cxnSpMkLst>
            <pc:docMk/>
            <pc:sldMk cId="0" sldId="259"/>
            <ac:cxnSpMk id="50" creationId="{21C56E73-B7A1-8BDF-8DF1-8786FD7C3683}"/>
          </ac:cxnSpMkLst>
        </pc:cxnChg>
        <pc:cxnChg chg="mod">
          <ac:chgData name="KANISHK KS" userId="92c4499697aa6ef6" providerId="LiveId" clId="{A5AFE96E-4CF7-4F13-8E24-AA475B0FBF96}" dt="2025-08-13T18:01:58.229" v="2978"/>
          <ac:cxnSpMkLst>
            <pc:docMk/>
            <pc:sldMk cId="0" sldId="259"/>
            <ac:cxnSpMk id="51" creationId="{A72CFD67-626E-1962-D4D4-8F20AE92B5CD}"/>
          </ac:cxnSpMkLst>
        </pc:cxnChg>
        <pc:cxnChg chg="mod">
          <ac:chgData name="KANISHK KS" userId="92c4499697aa6ef6" providerId="LiveId" clId="{A5AFE96E-4CF7-4F13-8E24-AA475B0FBF96}" dt="2025-08-13T18:01:58.229" v="2978"/>
          <ac:cxnSpMkLst>
            <pc:docMk/>
            <pc:sldMk cId="0" sldId="259"/>
            <ac:cxnSpMk id="52" creationId="{931079A0-D034-140F-BF4D-ACA79D4EFAE2}"/>
          </ac:cxnSpMkLst>
        </pc:cxnChg>
      </pc:sldChg>
      <pc:sldChg chg="addSp delSp modSp del mod ord">
        <pc:chgData name="KANISHK KS" userId="92c4499697aa6ef6" providerId="LiveId" clId="{A5AFE96E-4CF7-4F13-8E24-AA475B0FBF96}" dt="2025-08-13T19:49:58.921" v="3938" actId="47"/>
        <pc:sldMkLst>
          <pc:docMk/>
          <pc:sldMk cId="0" sldId="260"/>
        </pc:sldMkLst>
      </pc:sldChg>
      <pc:sldChg chg="addSp delSp modSp del mod ord">
        <pc:chgData name="KANISHK KS" userId="92c4499697aa6ef6" providerId="LiveId" clId="{A5AFE96E-4CF7-4F13-8E24-AA475B0FBF96}" dt="2025-08-13T19:49:57.404" v="3937" actId="47"/>
        <pc:sldMkLst>
          <pc:docMk/>
          <pc:sldMk cId="0" sldId="261"/>
        </pc:sldMkLst>
      </pc:sldChg>
      <pc:sldChg chg="delSp modSp del mod">
        <pc:chgData name="KANISHK KS" userId="92c4499697aa6ef6" providerId="LiveId" clId="{A5AFE96E-4CF7-4F13-8E24-AA475B0FBF96}" dt="2025-08-13T19:50:00.135" v="3939" actId="47"/>
        <pc:sldMkLst>
          <pc:docMk/>
          <pc:sldMk cId="0" sldId="262"/>
        </pc:sldMkLst>
      </pc:sldChg>
      <pc:sldChg chg="addSp delSp modSp mod chgLayout">
        <pc:chgData name="KANISHK KS" userId="92c4499697aa6ef6" providerId="LiveId" clId="{A5AFE96E-4CF7-4F13-8E24-AA475B0FBF96}" dt="2025-08-19T07:52:29.256" v="4104" actId="478"/>
        <pc:sldMkLst>
          <pc:docMk/>
          <pc:sldMk cId="1678539992" sldId="263"/>
        </pc:sldMkLst>
        <pc:spChg chg="add del mod">
          <ac:chgData name="KANISHK KS" userId="92c4499697aa6ef6" providerId="LiveId" clId="{A5AFE96E-4CF7-4F13-8E24-AA475B0FBF96}" dt="2025-08-19T07:51:22.024" v="4090" actId="478"/>
          <ac:spMkLst>
            <pc:docMk/>
            <pc:sldMk cId="1678539992" sldId="263"/>
            <ac:spMk id="1059" creationId="{775972BD-6C2E-2B0C-771A-A805D115A426}"/>
          </ac:spMkLst>
        </pc:spChg>
        <pc:spChg chg="add del mod">
          <ac:chgData name="KANISHK KS" userId="92c4499697aa6ef6" providerId="LiveId" clId="{A5AFE96E-4CF7-4F13-8E24-AA475B0FBF96}" dt="2025-08-19T07:52:25.998" v="4103" actId="478"/>
          <ac:spMkLst>
            <pc:docMk/>
            <pc:sldMk cId="1678539992" sldId="263"/>
            <ac:spMk id="1060" creationId="{0866BA5A-1BEB-7AE0-F81C-CE324FEAE91D}"/>
          </ac:spMkLst>
        </pc:spChg>
        <pc:spChg chg="add del mod">
          <ac:chgData name="KANISHK KS" userId="92c4499697aa6ef6" providerId="LiveId" clId="{A5AFE96E-4CF7-4F13-8E24-AA475B0FBF96}" dt="2025-08-19T07:51:18.118" v="4089" actId="478"/>
          <ac:spMkLst>
            <pc:docMk/>
            <pc:sldMk cId="1678539992" sldId="263"/>
            <ac:spMk id="1061" creationId="{FDC478B2-253D-59F5-473A-297D3406FFA9}"/>
          </ac:spMkLst>
        </pc:spChg>
        <pc:spChg chg="add del mod">
          <ac:chgData name="KANISHK KS" userId="92c4499697aa6ef6" providerId="LiveId" clId="{A5AFE96E-4CF7-4F13-8E24-AA475B0FBF96}" dt="2025-08-19T07:51:54.145" v="4099" actId="478"/>
          <ac:spMkLst>
            <pc:docMk/>
            <pc:sldMk cId="1678539992" sldId="263"/>
            <ac:spMk id="1063" creationId="{EA2D8726-E515-8EF4-68D1-6E12446E1287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00" creationId="{324F7978-4E3E-495D-C98B-7922DD5025F0}"/>
          </ac:spMkLst>
        </pc:spChg>
        <pc:spChg chg="mod">
          <ac:chgData name="KANISHK KS" userId="92c4499697aa6ef6" providerId="LiveId" clId="{A5AFE96E-4CF7-4F13-8E24-AA475B0FBF96}" dt="2025-08-13T17:41:22.521" v="2738" actId="14100"/>
          <ac:spMkLst>
            <pc:docMk/>
            <pc:sldMk cId="1678539992" sldId="263"/>
            <ac:spMk id="1101" creationId="{AAAEF543-159D-E562-24B3-A722FF045CB6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02" creationId="{397030EB-3B4E-9D36-E9BA-E9B49626EC00}"/>
          </ac:spMkLst>
        </pc:spChg>
        <pc:spChg chg="mod">
          <ac:chgData name="KANISHK KS" userId="92c4499697aa6ef6" providerId="LiveId" clId="{A5AFE96E-4CF7-4F13-8E24-AA475B0FBF96}" dt="2025-08-13T18:25:34.174" v="3303" actId="2711"/>
          <ac:spMkLst>
            <pc:docMk/>
            <pc:sldMk cId="1678539992" sldId="263"/>
            <ac:spMk id="1103" creationId="{69A20BA0-82E4-664B-E8CA-D76B1A651CEF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04" creationId="{01AA3696-1827-EEFD-3621-4461E740063E}"/>
          </ac:spMkLst>
        </pc:spChg>
        <pc:spChg chg="mod">
          <ac:chgData name="KANISHK KS" userId="92c4499697aa6ef6" providerId="LiveId" clId="{A5AFE96E-4CF7-4F13-8E24-AA475B0FBF96}" dt="2025-08-13T18:25:24.727" v="3302" actId="2711"/>
          <ac:spMkLst>
            <pc:docMk/>
            <pc:sldMk cId="1678539992" sldId="263"/>
            <ac:spMk id="1105" creationId="{597C56C1-CC51-C6BD-3583-0370027E94A2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06" creationId="{D42AF8E4-3736-7B61-F29B-CDB8492222F4}"/>
          </ac:spMkLst>
        </pc:spChg>
        <pc:spChg chg="mod">
          <ac:chgData name="KANISHK KS" userId="92c4499697aa6ef6" providerId="LiveId" clId="{A5AFE96E-4CF7-4F13-8E24-AA475B0FBF96}" dt="2025-08-13T18:25:20.170" v="3301" actId="2711"/>
          <ac:spMkLst>
            <pc:docMk/>
            <pc:sldMk cId="1678539992" sldId="263"/>
            <ac:spMk id="1107" creationId="{B5314350-CBA4-3B70-067A-11CE194B7663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09" creationId="{390A87BB-4A72-DB2E-4968-FB2C92990D2C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12" creationId="{4CAFC7A9-41FB-6C1D-21F4-7B289837947F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13" creationId="{06C22D55-5CCC-9DDC-24DE-6967E0DB1A97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14" creationId="{93A1108D-DFB0-A94B-5B1A-9EBF2EE0AE5F}"/>
          </ac:spMkLst>
        </pc:spChg>
        <pc:spChg chg="mod">
          <ac:chgData name="KANISHK KS" userId="92c4499697aa6ef6" providerId="LiveId" clId="{A5AFE96E-4CF7-4F13-8E24-AA475B0FBF96}" dt="2025-08-13T18:26:09.577" v="3320" actId="2711"/>
          <ac:spMkLst>
            <pc:docMk/>
            <pc:sldMk cId="1678539992" sldId="263"/>
            <ac:spMk id="1115" creationId="{FB41BDAC-880B-7696-DCC2-A700E9908896}"/>
          </ac:spMkLst>
        </pc:spChg>
        <pc:spChg chg="mod">
          <ac:chgData name="KANISHK KS" userId="92c4499697aa6ef6" providerId="LiveId" clId="{A5AFE96E-4CF7-4F13-8E24-AA475B0FBF96}" dt="2025-08-13T18:25:52.488" v="3316" actId="2711"/>
          <ac:spMkLst>
            <pc:docMk/>
            <pc:sldMk cId="1678539992" sldId="263"/>
            <ac:spMk id="1121" creationId="{EA74AA01-D2E9-A7A7-508B-B53AF43B4A13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24" creationId="{C385F2B7-B542-8C0A-3AB9-B58E972652CF}"/>
          </ac:spMkLst>
        </pc:spChg>
        <pc:spChg chg="mod">
          <ac:chgData name="KANISHK KS" userId="92c4499697aa6ef6" providerId="LiveId" clId="{A5AFE96E-4CF7-4F13-8E24-AA475B0FBF96}" dt="2025-08-19T07:51:31.640" v="4094" actId="164"/>
          <ac:spMkLst>
            <pc:docMk/>
            <pc:sldMk cId="1678539992" sldId="263"/>
            <ac:spMk id="1127" creationId="{13ED747D-689F-AFA5-CCC9-FD35BF3EFB67}"/>
          </ac:spMkLst>
        </pc:spChg>
        <pc:spChg chg="add del mod">
          <ac:chgData name="KANISHK KS" userId="92c4499697aa6ef6" providerId="LiveId" clId="{A5AFE96E-4CF7-4F13-8E24-AA475B0FBF96}" dt="2025-08-19T07:51:55.938" v="4101" actId="478"/>
          <ac:spMkLst>
            <pc:docMk/>
            <pc:sldMk cId="1678539992" sldId="263"/>
            <ac:spMk id="1134" creationId="{8F932E34-3388-82A0-9CEC-04B8002925EF}"/>
          </ac:spMkLst>
        </pc:spChg>
        <pc:grpChg chg="add mod">
          <ac:chgData name="KANISHK KS" userId="92c4499697aa6ef6" providerId="LiveId" clId="{A5AFE96E-4CF7-4F13-8E24-AA475B0FBF96}" dt="2025-08-19T07:51:29.200" v="4093" actId="164"/>
          <ac:grpSpMkLst>
            <pc:docMk/>
            <pc:sldMk cId="1678539992" sldId="263"/>
            <ac:grpSpMk id="2" creationId="{4AECD20A-7D1C-7427-3176-AF6109CE0928}"/>
          </ac:grpSpMkLst>
        </pc:grpChg>
        <pc:grpChg chg="add del mod">
          <ac:chgData name="KANISHK KS" userId="92c4499697aa6ef6" providerId="LiveId" clId="{A5AFE96E-4CF7-4F13-8E24-AA475B0FBF96}" dt="2025-08-19T07:52:29.256" v="4104" actId="478"/>
          <ac:grpSpMkLst>
            <pc:docMk/>
            <pc:sldMk cId="1678539992" sldId="263"/>
            <ac:grpSpMk id="3" creationId="{3B5B3921-C7B2-3953-B774-28033F03C685}"/>
          </ac:grpSpMkLst>
        </pc:grpChg>
        <pc:grpChg chg="add del mod topLvl">
          <ac:chgData name="KANISHK KS" userId="92c4499697aa6ef6" providerId="LiveId" clId="{A5AFE96E-4CF7-4F13-8E24-AA475B0FBF96}" dt="2025-08-19T07:52:29.256" v="4104" actId="478"/>
          <ac:grpSpMkLst>
            <pc:docMk/>
            <pc:sldMk cId="1678539992" sldId="263"/>
            <ac:grpSpMk id="1099" creationId="{AE0921E9-855A-0CDD-24D2-001F720F6D2A}"/>
          </ac:grpSpMkLst>
        </pc:grpChg>
        <pc:picChg chg="add del mod">
          <ac:chgData name="KANISHK KS" userId="92c4499697aa6ef6" providerId="LiveId" clId="{A5AFE96E-4CF7-4F13-8E24-AA475B0FBF96}" dt="2025-08-19T07:51:38.308" v="4098" actId="478"/>
          <ac:picMkLst>
            <pc:docMk/>
            <pc:sldMk cId="1678539992" sldId="263"/>
            <ac:picMk id="1062" creationId="{D66866E2-CF47-8FF8-500D-5CF7DFE9BF0C}"/>
          </ac:picMkLst>
        </pc:picChg>
        <pc:picChg chg="mod">
          <ac:chgData name="KANISHK KS" userId="92c4499697aa6ef6" providerId="LiveId" clId="{A5AFE96E-4CF7-4F13-8E24-AA475B0FBF96}" dt="2025-08-13T17:52:01.166" v="2832" actId="1076"/>
          <ac:picMkLst>
            <pc:docMk/>
            <pc:sldMk cId="1678539992" sldId="263"/>
            <ac:picMk id="1131" creationId="{DFA62B99-B080-7F8A-7389-14A4CDE006AC}"/>
          </ac:picMkLst>
        </pc:picChg>
        <pc:picChg chg="mod">
          <ac:chgData name="KANISHK KS" userId="92c4499697aa6ef6" providerId="LiveId" clId="{A5AFE96E-4CF7-4F13-8E24-AA475B0FBF96}" dt="2025-08-13T17:40:48.376" v="2733" actId="1036"/>
          <ac:picMkLst>
            <pc:docMk/>
            <pc:sldMk cId="1678539992" sldId="263"/>
            <ac:picMk id="1133" creationId="{B7C2B018-0A6C-7A8B-823C-7746B6A276A8}"/>
          </ac:picMkLst>
        </pc:picChg>
        <pc:picChg chg="add del mod topLvl">
          <ac:chgData name="KANISHK KS" userId="92c4499697aa6ef6" providerId="LiveId" clId="{A5AFE96E-4CF7-4F13-8E24-AA475B0FBF96}" dt="2025-08-19T07:52:29.256" v="4104" actId="478"/>
          <ac:picMkLst>
            <pc:docMk/>
            <pc:sldMk cId="1678539992" sldId="263"/>
            <ac:picMk id="1136" creationId="{7BBA6424-C332-1D45-C40F-F44A21FE7F66}"/>
          </ac:picMkLst>
        </pc:picChg>
      </pc:sldChg>
      <pc:sldChg chg="addSp delSp modSp new del mod">
        <pc:chgData name="KANISHK KS" userId="92c4499697aa6ef6" providerId="LiveId" clId="{A5AFE96E-4CF7-4F13-8E24-AA475B0FBF96}" dt="2025-08-13T17:35:56.135" v="2681" actId="47"/>
        <pc:sldMkLst>
          <pc:docMk/>
          <pc:sldMk cId="976323322" sldId="264"/>
        </pc:sldMkLst>
      </pc:sldChg>
      <pc:sldChg chg="addSp delSp modSp new del mod">
        <pc:chgData name="KANISHK KS" userId="92c4499697aa6ef6" providerId="LiveId" clId="{A5AFE96E-4CF7-4F13-8E24-AA475B0FBF96}" dt="2025-08-13T17:25:25.454" v="2559" actId="680"/>
        <pc:sldMkLst>
          <pc:docMk/>
          <pc:sldMk cId="3145733741" sldId="265"/>
        </pc:sldMkLst>
      </pc:sldChg>
      <pc:sldChg chg="addSp delSp modSp new mod ord">
        <pc:chgData name="KANISHK KS" userId="92c4499697aa6ef6" providerId="LiveId" clId="{A5AFE96E-4CF7-4F13-8E24-AA475B0FBF96}" dt="2025-08-13T19:52:04.767" v="3951" actId="14100"/>
        <pc:sldMkLst>
          <pc:docMk/>
          <pc:sldMk cId="3484067455" sldId="265"/>
        </pc:sldMkLst>
        <pc:spChg chg="add mod">
          <ac:chgData name="KANISHK KS" userId="92c4499697aa6ef6" providerId="LiveId" clId="{A5AFE96E-4CF7-4F13-8E24-AA475B0FBF96}" dt="2025-08-13T18:23:43.199" v="3292"/>
          <ac:spMkLst>
            <pc:docMk/>
            <pc:sldMk cId="3484067455" sldId="265"/>
            <ac:spMk id="10" creationId="{773EC7CA-EF14-0136-F6CF-B658A6DAFCF3}"/>
          </ac:spMkLst>
        </pc:spChg>
        <pc:spChg chg="add mod">
          <ac:chgData name="KANISHK KS" userId="92c4499697aa6ef6" providerId="LiveId" clId="{A5AFE96E-4CF7-4F13-8E24-AA475B0FBF96}" dt="2025-08-13T18:23:54.428" v="3296" actId="20577"/>
          <ac:spMkLst>
            <pc:docMk/>
            <pc:sldMk cId="3484067455" sldId="265"/>
            <ac:spMk id="11" creationId="{C961C82A-D775-9F82-99B3-03D8E5E4918A}"/>
          </ac:spMkLst>
        </pc:spChg>
        <pc:spChg chg="add mod">
          <ac:chgData name="KANISHK KS" userId="92c4499697aa6ef6" providerId="LiveId" clId="{A5AFE96E-4CF7-4F13-8E24-AA475B0FBF96}" dt="2025-08-13T18:30:45.880" v="3364" actId="1076"/>
          <ac:spMkLst>
            <pc:docMk/>
            <pc:sldMk cId="3484067455" sldId="265"/>
            <ac:spMk id="12" creationId="{5E2F9FAD-4EE7-D8C6-2FA3-DC042EA5C6A6}"/>
          </ac:spMkLst>
        </pc:spChg>
        <pc:spChg chg="add mod">
          <ac:chgData name="KANISHK KS" userId="92c4499697aa6ef6" providerId="LiveId" clId="{A5AFE96E-4CF7-4F13-8E24-AA475B0FBF96}" dt="2025-08-13T19:52:04.767" v="3951" actId="14100"/>
          <ac:spMkLst>
            <pc:docMk/>
            <pc:sldMk cId="3484067455" sldId="265"/>
            <ac:spMk id="13" creationId="{E1F4D735-5F9B-661F-F1A3-BAC6108F24C6}"/>
          </ac:spMkLst>
        </pc:spChg>
        <pc:spChg chg="add mod">
          <ac:chgData name="KANISHK KS" userId="92c4499697aa6ef6" providerId="LiveId" clId="{A5AFE96E-4CF7-4F13-8E24-AA475B0FBF96}" dt="2025-08-13T19:11:31.849" v="3807" actId="14100"/>
          <ac:spMkLst>
            <pc:docMk/>
            <pc:sldMk cId="3484067455" sldId="265"/>
            <ac:spMk id="16" creationId="{292B77B9-8185-CD8D-3F01-E58720AC61BA}"/>
          </ac:spMkLst>
        </pc:spChg>
        <pc:spChg chg="add mod">
          <ac:chgData name="KANISHK KS" userId="92c4499697aa6ef6" providerId="LiveId" clId="{A5AFE96E-4CF7-4F13-8E24-AA475B0FBF96}" dt="2025-08-13T19:11:31.618" v="3806" actId="14100"/>
          <ac:spMkLst>
            <pc:docMk/>
            <pc:sldMk cId="3484067455" sldId="265"/>
            <ac:spMk id="18" creationId="{D2297520-663A-3AC9-0CCE-06F181A5012A}"/>
          </ac:spMkLst>
        </pc:spChg>
        <pc:spChg chg="add mod">
          <ac:chgData name="KANISHK KS" userId="92c4499697aa6ef6" providerId="LiveId" clId="{A5AFE96E-4CF7-4F13-8E24-AA475B0FBF96}" dt="2025-08-13T18:42:13.770" v="3569" actId="113"/>
          <ac:spMkLst>
            <pc:docMk/>
            <pc:sldMk cId="3484067455" sldId="265"/>
            <ac:spMk id="19" creationId="{596BC832-0B13-B748-4506-6A954C5C5359}"/>
          </ac:spMkLst>
        </pc:spChg>
        <pc:spChg chg="add mod">
          <ac:chgData name="KANISHK KS" userId="92c4499697aa6ef6" providerId="LiveId" clId="{A5AFE96E-4CF7-4F13-8E24-AA475B0FBF96}" dt="2025-08-13T18:39:15.473" v="3535"/>
          <ac:spMkLst>
            <pc:docMk/>
            <pc:sldMk cId="3484067455" sldId="265"/>
            <ac:spMk id="20" creationId="{3CA376B2-0849-3613-792E-DC8330D3F912}"/>
          </ac:spMkLst>
        </pc:spChg>
        <pc:spChg chg="add mod">
          <ac:chgData name="KANISHK KS" userId="92c4499697aa6ef6" providerId="LiveId" clId="{A5AFE96E-4CF7-4F13-8E24-AA475B0FBF96}" dt="2025-08-13T18:42:18.948" v="3571" actId="14100"/>
          <ac:spMkLst>
            <pc:docMk/>
            <pc:sldMk cId="3484067455" sldId="265"/>
            <ac:spMk id="21" creationId="{636F08CF-904A-6499-D888-D06400DC8088}"/>
          </ac:spMkLst>
        </pc:spChg>
        <pc:spChg chg="add mod">
          <ac:chgData name="KANISHK KS" userId="92c4499697aa6ef6" providerId="LiveId" clId="{A5AFE96E-4CF7-4F13-8E24-AA475B0FBF96}" dt="2025-08-13T18:42:05.402" v="3568" actId="1035"/>
          <ac:spMkLst>
            <pc:docMk/>
            <pc:sldMk cId="3484067455" sldId="265"/>
            <ac:spMk id="22" creationId="{4622532A-9FC2-3B89-4D4F-F0943A07939A}"/>
          </ac:spMkLst>
        </pc:spChg>
        <pc:spChg chg="add mod">
          <ac:chgData name="KANISHK KS" userId="92c4499697aa6ef6" providerId="LiveId" clId="{A5AFE96E-4CF7-4F13-8E24-AA475B0FBF96}" dt="2025-08-13T18:47:18.916" v="3672" actId="1076"/>
          <ac:spMkLst>
            <pc:docMk/>
            <pc:sldMk cId="3484067455" sldId="265"/>
            <ac:spMk id="25" creationId="{689104DD-6E61-5DAD-3823-03AD2C5EE213}"/>
          </ac:spMkLst>
        </pc:spChg>
        <pc:picChg chg="add mod">
          <ac:chgData name="KANISHK KS" userId="92c4499697aa6ef6" providerId="LiveId" clId="{A5AFE96E-4CF7-4F13-8E24-AA475B0FBF96}" dt="2025-08-13T18:24:20.982" v="3300"/>
          <ac:picMkLst>
            <pc:docMk/>
            <pc:sldMk cId="3484067455" sldId="265"/>
            <ac:picMk id="14" creationId="{CE065B49-5EA4-66D7-A313-FE4BE3D0831E}"/>
          </ac:picMkLst>
        </pc:picChg>
        <pc:picChg chg="add mod">
          <ac:chgData name="KANISHK KS" userId="92c4499697aa6ef6" providerId="LiveId" clId="{A5AFE96E-4CF7-4F13-8E24-AA475B0FBF96}" dt="2025-08-13T18:47:42.918" v="3679" actId="1076"/>
          <ac:picMkLst>
            <pc:docMk/>
            <pc:sldMk cId="3484067455" sldId="265"/>
            <ac:picMk id="30" creationId="{204A1CD3-E41B-3FF1-C77D-7BF50A9E6148}"/>
          </ac:picMkLst>
        </pc:picChg>
        <pc:picChg chg="add mod">
          <ac:chgData name="KANISHK KS" userId="92c4499697aa6ef6" providerId="LiveId" clId="{A5AFE96E-4CF7-4F13-8E24-AA475B0FBF96}" dt="2025-08-13T18:54:44.287" v="3731" actId="14100"/>
          <ac:picMkLst>
            <pc:docMk/>
            <pc:sldMk cId="3484067455" sldId="265"/>
            <ac:picMk id="42" creationId="{E1669391-B9B2-F177-2DC3-379C7D5A24AD}"/>
          </ac:picMkLst>
        </pc:picChg>
        <pc:picChg chg="add mod">
          <ac:chgData name="KANISHK KS" userId="92c4499697aa6ef6" providerId="LiveId" clId="{A5AFE96E-4CF7-4F13-8E24-AA475B0FBF96}" dt="2025-08-13T18:52:47.914" v="3714" actId="1076"/>
          <ac:picMkLst>
            <pc:docMk/>
            <pc:sldMk cId="3484067455" sldId="265"/>
            <ac:picMk id="44" creationId="{C30B9545-BCFC-0D8A-117F-2A407AE362B9}"/>
          </ac:picMkLst>
        </pc:picChg>
        <pc:picChg chg="add mod">
          <ac:chgData name="KANISHK KS" userId="92c4499697aa6ef6" providerId="LiveId" clId="{A5AFE96E-4CF7-4F13-8E24-AA475B0FBF96}" dt="2025-08-13T18:54:49.962" v="3732" actId="14100"/>
          <ac:picMkLst>
            <pc:docMk/>
            <pc:sldMk cId="3484067455" sldId="265"/>
            <ac:picMk id="46" creationId="{C5CD848D-CCFC-6409-7AE9-9E855AA5AA80}"/>
          </ac:picMkLst>
        </pc:picChg>
        <pc:picChg chg="add mod">
          <ac:chgData name="KANISHK KS" userId="92c4499697aa6ef6" providerId="LiveId" clId="{A5AFE96E-4CF7-4F13-8E24-AA475B0FBF96}" dt="2025-08-13T18:54:36.262" v="3729" actId="1076"/>
          <ac:picMkLst>
            <pc:docMk/>
            <pc:sldMk cId="3484067455" sldId="265"/>
            <ac:picMk id="48" creationId="{F7F9AB37-E27D-43EB-7E71-556C424D9F62}"/>
          </ac:picMkLst>
        </pc:picChg>
        <pc:picChg chg="add mod">
          <ac:chgData name="KANISHK KS" userId="92c4499697aa6ef6" providerId="LiveId" clId="{A5AFE96E-4CF7-4F13-8E24-AA475B0FBF96}" dt="2025-08-13T18:55:34.340" v="3737" actId="1076"/>
          <ac:picMkLst>
            <pc:docMk/>
            <pc:sldMk cId="3484067455" sldId="265"/>
            <ac:picMk id="50" creationId="{67440DC0-1709-CFF5-804D-01E6B204752E}"/>
          </ac:picMkLst>
        </pc:picChg>
        <pc:picChg chg="add mod">
          <ac:chgData name="KANISHK KS" userId="92c4499697aa6ef6" providerId="LiveId" clId="{A5AFE96E-4CF7-4F13-8E24-AA475B0FBF96}" dt="2025-08-13T18:56:16.542" v="3742" actId="1076"/>
          <ac:picMkLst>
            <pc:docMk/>
            <pc:sldMk cId="3484067455" sldId="265"/>
            <ac:picMk id="52" creationId="{0383CB57-0265-2509-8F54-8277375F0CA0}"/>
          </ac:picMkLst>
        </pc:picChg>
        <pc:picChg chg="add mod">
          <ac:chgData name="KANISHK KS" userId="92c4499697aa6ef6" providerId="LiveId" clId="{A5AFE96E-4CF7-4F13-8E24-AA475B0FBF96}" dt="2025-08-13T18:57:11.097" v="3749" actId="1076"/>
          <ac:picMkLst>
            <pc:docMk/>
            <pc:sldMk cId="3484067455" sldId="265"/>
            <ac:picMk id="58" creationId="{B2D933E9-0A98-5D7B-3F17-B16F84905890}"/>
          </ac:picMkLst>
        </pc:picChg>
        <pc:picChg chg="add mod">
          <ac:chgData name="KANISHK KS" userId="92c4499697aa6ef6" providerId="LiveId" clId="{A5AFE96E-4CF7-4F13-8E24-AA475B0FBF96}" dt="2025-08-13T18:58:20.232" v="3753" actId="14100"/>
          <ac:picMkLst>
            <pc:docMk/>
            <pc:sldMk cId="3484067455" sldId="265"/>
            <ac:picMk id="60" creationId="{2801EC2E-702E-F34E-F06F-08A2BEB894CE}"/>
          </ac:picMkLst>
        </pc:picChg>
        <pc:picChg chg="add mod">
          <ac:chgData name="KANISHK KS" userId="92c4499697aa6ef6" providerId="LiveId" clId="{A5AFE96E-4CF7-4F13-8E24-AA475B0FBF96}" dt="2025-08-13T19:01:23.285" v="3767" actId="1076"/>
          <ac:picMkLst>
            <pc:docMk/>
            <pc:sldMk cId="3484067455" sldId="265"/>
            <ac:picMk id="62" creationId="{0D10A344-F3BD-24FF-59BF-AF549E60BDCF}"/>
          </ac:picMkLst>
        </pc:picChg>
        <pc:picChg chg="add mod">
          <ac:chgData name="KANISHK KS" userId="92c4499697aa6ef6" providerId="LiveId" clId="{A5AFE96E-4CF7-4F13-8E24-AA475B0FBF96}" dt="2025-08-13T19:06:43.944" v="3779" actId="1076"/>
          <ac:picMkLst>
            <pc:docMk/>
            <pc:sldMk cId="3484067455" sldId="265"/>
            <ac:picMk id="7172" creationId="{33799F6B-2D40-162D-8316-13E287638BD2}"/>
          </ac:picMkLst>
        </pc:picChg>
        <pc:picChg chg="add mod">
          <ac:chgData name="KANISHK KS" userId="92c4499697aa6ef6" providerId="LiveId" clId="{A5AFE96E-4CF7-4F13-8E24-AA475B0FBF96}" dt="2025-08-13T19:01:27.543" v="3768" actId="1076"/>
          <ac:picMkLst>
            <pc:docMk/>
            <pc:sldMk cId="3484067455" sldId="265"/>
            <ac:picMk id="7173" creationId="{8FA9D0E5-663C-775E-AE4A-CE4F33A8DF4F}"/>
          </ac:picMkLst>
        </pc:picChg>
        <pc:picChg chg="add mod">
          <ac:chgData name="KANISHK KS" userId="92c4499697aa6ef6" providerId="LiveId" clId="{A5AFE96E-4CF7-4F13-8E24-AA475B0FBF96}" dt="2025-08-13T19:07:21.738" v="3782" actId="1076"/>
          <ac:picMkLst>
            <pc:docMk/>
            <pc:sldMk cId="3484067455" sldId="265"/>
            <ac:picMk id="7175" creationId="{A3872407-4101-9376-463E-CADE4053E432}"/>
          </ac:picMkLst>
        </pc:picChg>
        <pc:picChg chg="add mod">
          <ac:chgData name="KANISHK KS" userId="92c4499697aa6ef6" providerId="LiveId" clId="{A5AFE96E-4CF7-4F13-8E24-AA475B0FBF96}" dt="2025-08-13T19:07:59.311" v="3788" actId="1076"/>
          <ac:picMkLst>
            <pc:docMk/>
            <pc:sldMk cId="3484067455" sldId="265"/>
            <ac:picMk id="7177" creationId="{2A554EAC-9648-71A4-4045-2C9EA871CF3D}"/>
          </ac:picMkLst>
        </pc:picChg>
        <pc:picChg chg="add mod">
          <ac:chgData name="KANISHK KS" userId="92c4499697aa6ef6" providerId="LiveId" clId="{A5AFE96E-4CF7-4F13-8E24-AA475B0FBF96}" dt="2025-08-13T19:11:41.371" v="3811" actId="1076"/>
          <ac:picMkLst>
            <pc:docMk/>
            <pc:sldMk cId="3484067455" sldId="265"/>
            <ac:picMk id="7179" creationId="{D6B48812-6410-0300-1194-6C9868D047B6}"/>
          </ac:picMkLst>
        </pc:picChg>
      </pc:sldChg>
      <pc:sldChg chg="new del">
        <pc:chgData name="KANISHK KS" userId="92c4499697aa6ef6" providerId="LiveId" clId="{A5AFE96E-4CF7-4F13-8E24-AA475B0FBF96}" dt="2025-08-13T17:25:52.166" v="2564" actId="680"/>
        <pc:sldMkLst>
          <pc:docMk/>
          <pc:sldMk cId="3854375770" sldId="266"/>
        </pc:sldMkLst>
      </pc:sldChg>
      <pc:sldChg chg="addSp modSp new mod">
        <pc:chgData name="KANISHK KS" userId="92c4499697aa6ef6" providerId="LiveId" clId="{A5AFE96E-4CF7-4F13-8E24-AA475B0FBF96}" dt="2025-08-13T19:20:36.432" v="3870" actId="1036"/>
        <pc:sldMkLst>
          <pc:docMk/>
          <pc:sldMk cId="4066135805" sldId="266"/>
        </pc:sldMkLst>
        <pc:spChg chg="add mod">
          <ac:chgData name="KANISHK KS" userId="92c4499697aa6ef6" providerId="LiveId" clId="{A5AFE96E-4CF7-4F13-8E24-AA475B0FBF96}" dt="2025-08-13T17:43:34.180" v="2764" actId="1036"/>
          <ac:spMkLst>
            <pc:docMk/>
            <pc:sldMk cId="4066135805" sldId="266"/>
            <ac:spMk id="2" creationId="{DCD03D53-32AD-C193-B82E-B74A9C539EC1}"/>
          </ac:spMkLst>
        </pc:spChg>
        <pc:spChg chg="add mod">
          <ac:chgData name="KANISHK KS" userId="92c4499697aa6ef6" providerId="LiveId" clId="{A5AFE96E-4CF7-4F13-8E24-AA475B0FBF96}" dt="2025-08-13T17:37:08.297" v="2693"/>
          <ac:spMkLst>
            <pc:docMk/>
            <pc:sldMk cId="4066135805" sldId="266"/>
            <ac:spMk id="3" creationId="{3EFDAB2F-6CC4-EB19-9086-513374CD8A83}"/>
          </ac:spMkLst>
        </pc:spChg>
        <pc:spChg chg="add mod">
          <ac:chgData name="KANISHK KS" userId="92c4499697aa6ef6" providerId="LiveId" clId="{A5AFE96E-4CF7-4F13-8E24-AA475B0FBF96}" dt="2025-08-13T17:37:16.187" v="2694"/>
          <ac:spMkLst>
            <pc:docMk/>
            <pc:sldMk cId="4066135805" sldId="266"/>
            <ac:spMk id="4" creationId="{B68285BE-2A5C-150E-D7D5-B765F0454B68}"/>
          </ac:spMkLst>
        </pc:spChg>
        <pc:spChg chg="add mod">
          <ac:chgData name="KANISHK KS" userId="92c4499697aa6ef6" providerId="LiveId" clId="{A5AFE96E-4CF7-4F13-8E24-AA475B0FBF96}" dt="2025-08-13T17:38:43.059" v="2704"/>
          <ac:spMkLst>
            <pc:docMk/>
            <pc:sldMk cId="4066135805" sldId="266"/>
            <ac:spMk id="8" creationId="{0CF8349B-D21E-5D8C-6043-1EB6A527A364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12" creationId="{7E106D39-5EC3-8249-A0B5-85DD3DFB899A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13" creationId="{1F76C14B-DC82-0469-7E5B-BAC3A1A7AE02}"/>
          </ac:spMkLst>
        </pc:spChg>
        <pc:spChg chg="mod">
          <ac:chgData name="KANISHK KS" userId="92c4499697aa6ef6" providerId="LiveId" clId="{A5AFE96E-4CF7-4F13-8E24-AA475B0FBF96}" dt="2025-08-13T18:28:46.031" v="3349" actId="2711"/>
          <ac:spMkLst>
            <pc:docMk/>
            <pc:sldMk cId="4066135805" sldId="266"/>
            <ac:spMk id="14" creationId="{D79058F6-1B2C-6739-39BC-A37512EFA4E3}"/>
          </ac:spMkLst>
        </pc:spChg>
        <pc:spChg chg="add mod">
          <ac:chgData name="KANISHK KS" userId="92c4499697aa6ef6" providerId="LiveId" clId="{A5AFE96E-4CF7-4F13-8E24-AA475B0FBF96}" dt="2025-08-13T17:43:19.874" v="2760" actId="20577"/>
          <ac:spMkLst>
            <pc:docMk/>
            <pc:sldMk cId="4066135805" sldId="266"/>
            <ac:spMk id="15" creationId="{5844CA3F-E35A-0155-AD03-19A5CFD220A0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22" creationId="{6C90E9BD-3229-7E29-5BF4-77F4748FED41}"/>
          </ac:spMkLst>
        </pc:spChg>
        <pc:spChg chg="mod">
          <ac:chgData name="KANISHK KS" userId="92c4499697aa6ef6" providerId="LiveId" clId="{A5AFE96E-4CF7-4F13-8E24-AA475B0FBF96}" dt="2025-08-13T18:27:21.490" v="3334" actId="2711"/>
          <ac:spMkLst>
            <pc:docMk/>
            <pc:sldMk cId="4066135805" sldId="266"/>
            <ac:spMk id="24" creationId="{9FA210AC-E972-2FCB-91F0-AE29236079A1}"/>
          </ac:spMkLst>
        </pc:spChg>
        <pc:spChg chg="mod">
          <ac:chgData name="KANISHK KS" userId="92c4499697aa6ef6" providerId="LiveId" clId="{A5AFE96E-4CF7-4F13-8E24-AA475B0FBF96}" dt="2025-08-13T18:28:00.907" v="3341" actId="2711"/>
          <ac:spMkLst>
            <pc:docMk/>
            <pc:sldMk cId="4066135805" sldId="266"/>
            <ac:spMk id="25" creationId="{E2C520C7-5F00-707A-26A9-3DFE7493D59B}"/>
          </ac:spMkLst>
        </pc:spChg>
        <pc:spChg chg="mod">
          <ac:chgData name="KANISHK KS" userId="92c4499697aa6ef6" providerId="LiveId" clId="{A5AFE96E-4CF7-4F13-8E24-AA475B0FBF96}" dt="2025-08-13T18:28:28.475" v="3346" actId="2711"/>
          <ac:spMkLst>
            <pc:docMk/>
            <pc:sldMk cId="4066135805" sldId="266"/>
            <ac:spMk id="26" creationId="{43E26C08-E9F9-F7F8-12BD-DF5A0AE5E705}"/>
          </ac:spMkLst>
        </pc:spChg>
        <pc:spChg chg="mod">
          <ac:chgData name="KANISHK KS" userId="92c4499697aa6ef6" providerId="LiveId" clId="{A5AFE96E-4CF7-4F13-8E24-AA475B0FBF96}" dt="2025-08-13T18:28:41.345" v="3348" actId="2711"/>
          <ac:spMkLst>
            <pc:docMk/>
            <pc:sldMk cId="4066135805" sldId="266"/>
            <ac:spMk id="27" creationId="{F5C1842A-D99D-6227-B8CC-C65D37892425}"/>
          </ac:spMkLst>
        </pc:spChg>
        <pc:spChg chg="mod">
          <ac:chgData name="KANISHK KS" userId="92c4499697aa6ef6" providerId="LiveId" clId="{A5AFE96E-4CF7-4F13-8E24-AA475B0FBF96}" dt="2025-08-13T18:26:44.293" v="3327" actId="2711"/>
          <ac:spMkLst>
            <pc:docMk/>
            <pc:sldMk cId="4066135805" sldId="266"/>
            <ac:spMk id="29" creationId="{7894E99D-F517-4968-5AB9-05C70FD49B25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30" creationId="{10982A44-F895-018A-E61F-0CB54ABCE930}"/>
          </ac:spMkLst>
        </pc:spChg>
        <pc:spChg chg="mod">
          <ac:chgData name="KANISHK KS" userId="92c4499697aa6ef6" providerId="LiveId" clId="{A5AFE96E-4CF7-4F13-8E24-AA475B0FBF96}" dt="2025-08-13T19:19:34.405" v="3850" actId="14100"/>
          <ac:spMkLst>
            <pc:docMk/>
            <pc:sldMk cId="4066135805" sldId="266"/>
            <ac:spMk id="34" creationId="{C2E96A17-A18E-9223-E10C-016953321346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36" creationId="{3EE3C067-48AC-EB7C-F50F-3CD59F272701}"/>
          </ac:spMkLst>
        </pc:spChg>
        <pc:spChg chg="mod">
          <ac:chgData name="KANISHK KS" userId="92c4499697aa6ef6" providerId="LiveId" clId="{A5AFE96E-4CF7-4F13-8E24-AA475B0FBF96}" dt="2025-08-13T19:20:36.432" v="3870" actId="1036"/>
          <ac:spMkLst>
            <pc:docMk/>
            <pc:sldMk cId="4066135805" sldId="266"/>
            <ac:spMk id="40" creationId="{3F87283A-888A-CAB4-EAF4-0745CB6A71AF}"/>
          </ac:spMkLst>
        </pc:spChg>
        <pc:spChg chg="mod">
          <ac:chgData name="KANISHK KS" userId="92c4499697aa6ef6" providerId="LiveId" clId="{A5AFE96E-4CF7-4F13-8E24-AA475B0FBF96}" dt="2025-08-13T18:26:32.844" v="3325" actId="2711"/>
          <ac:spMkLst>
            <pc:docMk/>
            <pc:sldMk cId="4066135805" sldId="266"/>
            <ac:spMk id="41" creationId="{C5DEB155-7A5E-EDE9-7FE7-74AED08F239E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42" creationId="{46EBDD46-C75C-EA2A-E01D-8B737B575263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43" creationId="{036C111B-82AB-3F88-1586-03E41253F520}"/>
          </ac:spMkLst>
        </pc:spChg>
        <pc:spChg chg="mod">
          <ac:chgData name="KANISHK KS" userId="92c4499697aa6ef6" providerId="LiveId" clId="{A5AFE96E-4CF7-4F13-8E24-AA475B0FBF96}" dt="2025-08-13T18:26:24.113" v="3323" actId="2711"/>
          <ac:spMkLst>
            <pc:docMk/>
            <pc:sldMk cId="4066135805" sldId="266"/>
            <ac:spMk id="44" creationId="{59CD23EB-38DD-EB31-ED09-37E3BC510BD1}"/>
          </ac:spMkLst>
        </pc:spChg>
        <pc:spChg chg="mod">
          <ac:chgData name="KANISHK KS" userId="92c4499697aa6ef6" providerId="LiveId" clId="{A5AFE96E-4CF7-4F13-8E24-AA475B0FBF96}" dt="2025-08-13T18:26:27.151" v="3324" actId="2711"/>
          <ac:spMkLst>
            <pc:docMk/>
            <pc:sldMk cId="4066135805" sldId="266"/>
            <ac:spMk id="45" creationId="{5C103271-06AB-CCE8-4C66-500C6B84E0D7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46" creationId="{24D326A0-821D-00AC-56B3-F067614D8491}"/>
          </ac:spMkLst>
        </pc:spChg>
        <pc:spChg chg="mod">
          <ac:chgData name="KANISHK KS" userId="92c4499697aa6ef6" providerId="LiveId" clId="{A5AFE96E-4CF7-4F13-8E24-AA475B0FBF96}" dt="2025-08-13T18:27:37.752" v="3337" actId="207"/>
          <ac:spMkLst>
            <pc:docMk/>
            <pc:sldMk cId="4066135805" sldId="266"/>
            <ac:spMk id="1036" creationId="{99C19623-8209-9156-C87C-47C8099223D4}"/>
          </ac:spMkLst>
        </pc:spChg>
        <pc:spChg chg="mod">
          <ac:chgData name="KANISHK KS" userId="92c4499697aa6ef6" providerId="LiveId" clId="{A5AFE96E-4CF7-4F13-8E24-AA475B0FBF96}" dt="2025-08-13T18:27:29.174" v="3336" actId="2711"/>
          <ac:spMkLst>
            <pc:docMk/>
            <pc:sldMk cId="4066135805" sldId="266"/>
            <ac:spMk id="1037" creationId="{A814EA74-7871-204E-BDE5-26F775D53427}"/>
          </ac:spMkLst>
        </pc:spChg>
        <pc:spChg chg="mod">
          <ac:chgData name="KANISHK KS" userId="92c4499697aa6ef6" providerId="LiveId" clId="{A5AFE96E-4CF7-4F13-8E24-AA475B0FBF96}" dt="2025-08-13T18:28:52.087" v="3350" actId="2711"/>
          <ac:spMkLst>
            <pc:docMk/>
            <pc:sldMk cId="4066135805" sldId="266"/>
            <ac:spMk id="1044" creationId="{A62D8ECA-0255-C220-1B75-6912B1B28541}"/>
          </ac:spMkLst>
        </pc:spChg>
        <pc:spChg chg="mod">
          <ac:chgData name="KANISHK KS" userId="92c4499697aa6ef6" providerId="LiveId" clId="{A5AFE96E-4CF7-4F13-8E24-AA475B0FBF96}" dt="2025-08-13T19:20:01.209" v="3861" actId="1037"/>
          <ac:spMkLst>
            <pc:docMk/>
            <pc:sldMk cId="4066135805" sldId="266"/>
            <ac:spMk id="1045" creationId="{786BE45B-4FB1-7986-7699-D6939D0B45AF}"/>
          </ac:spMkLst>
        </pc:spChg>
        <pc:spChg chg="mod">
          <ac:chgData name="KANISHK KS" userId="92c4499697aa6ef6" providerId="LiveId" clId="{A5AFE96E-4CF7-4F13-8E24-AA475B0FBF96}" dt="2025-08-13T18:28:07.365" v="3342" actId="2711"/>
          <ac:spMkLst>
            <pc:docMk/>
            <pc:sldMk cId="4066135805" sldId="266"/>
            <ac:spMk id="1049" creationId="{F2E6F173-8062-C94C-1CA6-93960045B350}"/>
          </ac:spMkLst>
        </pc:spChg>
        <pc:spChg chg="mod">
          <ac:chgData name="KANISHK KS" userId="92c4499697aa6ef6" providerId="LiveId" clId="{A5AFE96E-4CF7-4F13-8E24-AA475B0FBF96}" dt="2025-08-13T18:28:19.331" v="3344" actId="2711"/>
          <ac:spMkLst>
            <pc:docMk/>
            <pc:sldMk cId="4066135805" sldId="266"/>
            <ac:spMk id="1050" creationId="{39D30D1B-0B39-39A4-9748-CF1AE447F9DC}"/>
          </ac:spMkLst>
        </pc:spChg>
        <pc:spChg chg="mod">
          <ac:chgData name="KANISHK KS" userId="92c4499697aa6ef6" providerId="LiveId" clId="{A5AFE96E-4CF7-4F13-8E24-AA475B0FBF96}" dt="2025-08-13T18:26:52.099" v="3329" actId="2711"/>
          <ac:spMkLst>
            <pc:docMk/>
            <pc:sldMk cId="4066135805" sldId="266"/>
            <ac:spMk id="1057" creationId="{5FED16C7-9AE1-2A7A-1ECD-D854BEC9A2CF}"/>
          </ac:spMkLst>
        </pc:spChg>
        <pc:picChg chg="add mod">
          <ac:chgData name="KANISHK KS" userId="92c4499697aa6ef6" providerId="LiveId" clId="{A5AFE96E-4CF7-4F13-8E24-AA475B0FBF96}" dt="2025-08-13T17:38:00.848" v="2699"/>
          <ac:picMkLst>
            <pc:docMk/>
            <pc:sldMk cId="4066135805" sldId="266"/>
            <ac:picMk id="9" creationId="{0388BCC8-6B77-5529-57B5-BF0DCEBD31A0}"/>
          </ac:picMkLst>
        </pc:picChg>
        <pc:picChg chg="add mod">
          <ac:chgData name="KANISHK KS" userId="92c4499697aa6ef6" providerId="LiveId" clId="{A5AFE96E-4CF7-4F13-8E24-AA475B0FBF96}" dt="2025-08-13T19:12:32.941" v="3814" actId="1076"/>
          <ac:picMkLst>
            <pc:docMk/>
            <pc:sldMk cId="4066135805" sldId="266"/>
            <ac:picMk id="17" creationId="{195C96F3-0F9C-FC0A-18B4-281948C2116A}"/>
          </ac:picMkLst>
        </pc:picChg>
        <pc:picChg chg="mod">
          <ac:chgData name="KANISHK KS" userId="92c4499697aa6ef6" providerId="LiveId" clId="{A5AFE96E-4CF7-4F13-8E24-AA475B0FBF96}" dt="2025-08-13T18:28:24.375" v="3345" actId="1076"/>
          <ac:picMkLst>
            <pc:docMk/>
            <pc:sldMk cId="4066135805" sldId="266"/>
            <ac:picMk id="38" creationId="{D9531454-C043-7221-8419-30841375932D}"/>
          </ac:picMkLst>
        </pc:picChg>
        <pc:picChg chg="mod">
          <ac:chgData name="KANISHK KS" userId="92c4499697aa6ef6" providerId="LiveId" clId="{A5AFE96E-4CF7-4F13-8E24-AA475B0FBF96}" dt="2025-08-13T18:27:25.526" v="3335" actId="1076"/>
          <ac:picMkLst>
            <pc:docMk/>
            <pc:sldMk cId="4066135805" sldId="266"/>
            <ac:picMk id="1039" creationId="{983EDCAE-ABB9-5F1B-D5BF-95B6DAEAA9F4}"/>
          </ac:picMkLst>
        </pc:picChg>
        <pc:cxnChg chg="mod">
          <ac:chgData name="KANISHK KS" userId="92c4499697aa6ef6" providerId="LiveId" clId="{A5AFE96E-4CF7-4F13-8E24-AA475B0FBF96}" dt="2025-08-13T19:20:18.798" v="3862" actId="1582"/>
          <ac:cxnSpMkLst>
            <pc:docMk/>
            <pc:sldMk cId="4066135805" sldId="266"/>
            <ac:cxnSpMk id="59" creationId="{6969E1B3-CAF5-612B-C4D5-1C3340059F21}"/>
          </ac:cxnSpMkLst>
        </pc:cxnChg>
      </pc:sldChg>
      <pc:sldChg chg="add del">
        <pc:chgData name="KANISHK KS" userId="92c4499697aa6ef6" providerId="LiveId" clId="{A5AFE96E-4CF7-4F13-8E24-AA475B0FBF96}" dt="2025-08-13T17:43:28.586" v="2762"/>
        <pc:sldMkLst>
          <pc:docMk/>
          <pc:sldMk cId="1304189" sldId="267"/>
        </pc:sldMkLst>
      </pc:sldChg>
      <pc:sldChg chg="addSp delSp modSp new mod ord">
        <pc:chgData name="KANISHK KS" userId="92c4499697aa6ef6" providerId="LiveId" clId="{A5AFE96E-4CF7-4F13-8E24-AA475B0FBF96}" dt="2025-08-13T20:31:09.303" v="4073" actId="1076"/>
        <pc:sldMkLst>
          <pc:docMk/>
          <pc:sldMk cId="169610712" sldId="267"/>
        </pc:sldMkLst>
        <pc:spChg chg="add mod">
          <ac:chgData name="KANISHK KS" userId="92c4499697aa6ef6" providerId="LiveId" clId="{A5AFE96E-4CF7-4F13-8E24-AA475B0FBF96}" dt="2025-08-13T19:15:15.585" v="3825"/>
          <ac:spMkLst>
            <pc:docMk/>
            <pc:sldMk cId="169610712" sldId="267"/>
            <ac:spMk id="4" creationId="{5C9131F2-67DE-A6EC-E435-18B7E52968E6}"/>
          </ac:spMkLst>
        </pc:spChg>
        <pc:spChg chg="add mod">
          <ac:chgData name="KANISHK KS" userId="92c4499697aa6ef6" providerId="LiveId" clId="{A5AFE96E-4CF7-4F13-8E24-AA475B0FBF96}" dt="2025-08-13T19:15:47.298" v="3832"/>
          <ac:spMkLst>
            <pc:docMk/>
            <pc:sldMk cId="169610712" sldId="267"/>
            <ac:spMk id="7" creationId="{E45DE5FB-C633-F877-A389-6FE6F7074643}"/>
          </ac:spMkLst>
        </pc:spChg>
        <pc:spChg chg="add mod">
          <ac:chgData name="KANISHK KS" userId="92c4499697aa6ef6" providerId="LiveId" clId="{A5AFE96E-4CF7-4F13-8E24-AA475B0FBF96}" dt="2025-08-13T19:51:24.529" v="3950" actId="20577"/>
          <ac:spMkLst>
            <pc:docMk/>
            <pc:sldMk cId="169610712" sldId="267"/>
            <ac:spMk id="8" creationId="{637BCDCB-1FB2-9A47-1022-3E25F8E40EF7}"/>
          </ac:spMkLst>
        </pc:spChg>
        <pc:spChg chg="add mod">
          <ac:chgData name="KANISHK KS" userId="92c4499697aa6ef6" providerId="LiveId" clId="{A5AFE96E-4CF7-4F13-8E24-AA475B0FBF96}" dt="2025-08-13T19:53:42.820" v="3976" actId="113"/>
          <ac:spMkLst>
            <pc:docMk/>
            <pc:sldMk cId="169610712" sldId="267"/>
            <ac:spMk id="9" creationId="{4A9E14E1-5E72-80B8-E380-075F31887B7B}"/>
          </ac:spMkLst>
        </pc:spChg>
        <pc:spChg chg="add mod">
          <ac:chgData name="KANISHK KS" userId="92c4499697aa6ef6" providerId="LiveId" clId="{A5AFE96E-4CF7-4F13-8E24-AA475B0FBF96}" dt="2025-08-13T19:53:06.956" v="3968" actId="1076"/>
          <ac:spMkLst>
            <pc:docMk/>
            <pc:sldMk cId="169610712" sldId="267"/>
            <ac:spMk id="11" creationId="{2AC3525C-3F3D-7CD4-A31F-A374C3B71115}"/>
          </ac:spMkLst>
        </pc:spChg>
        <pc:spChg chg="add mod">
          <ac:chgData name="KANISHK KS" userId="92c4499697aa6ef6" providerId="LiveId" clId="{A5AFE96E-4CF7-4F13-8E24-AA475B0FBF96}" dt="2025-08-13T20:30:59.896" v="4072" actId="1076"/>
          <ac:spMkLst>
            <pc:docMk/>
            <pc:sldMk cId="169610712" sldId="267"/>
            <ac:spMk id="12" creationId="{89857A81-52A4-63DD-669F-2DDC2345BC84}"/>
          </ac:spMkLst>
        </pc:spChg>
        <pc:spChg chg="add mod">
          <ac:chgData name="KANISHK KS" userId="92c4499697aa6ef6" providerId="LiveId" clId="{A5AFE96E-4CF7-4F13-8E24-AA475B0FBF96}" dt="2025-08-13T20:31:09.303" v="4073" actId="1076"/>
          <ac:spMkLst>
            <pc:docMk/>
            <pc:sldMk cId="169610712" sldId="267"/>
            <ac:spMk id="13" creationId="{34679834-1678-5EBC-7248-A101D97DC7CD}"/>
          </ac:spMkLst>
        </pc:spChg>
        <pc:spChg chg="add mod">
          <ac:chgData name="KANISHK KS" userId="92c4499697aa6ef6" providerId="LiveId" clId="{A5AFE96E-4CF7-4F13-8E24-AA475B0FBF96}" dt="2025-08-13T20:29:46.732" v="4070" actId="1076"/>
          <ac:spMkLst>
            <pc:docMk/>
            <pc:sldMk cId="169610712" sldId="267"/>
            <ac:spMk id="14" creationId="{C12C874B-FDA4-7FD2-638D-6A7B99D71BEB}"/>
          </ac:spMkLst>
        </pc:spChg>
        <pc:spChg chg="add mod">
          <ac:chgData name="KANISHK KS" userId="92c4499697aa6ef6" providerId="LiveId" clId="{A5AFE96E-4CF7-4F13-8E24-AA475B0FBF96}" dt="2025-08-13T20:04:04.959" v="4057" actId="1037"/>
          <ac:spMkLst>
            <pc:docMk/>
            <pc:sldMk cId="169610712" sldId="267"/>
            <ac:spMk id="15" creationId="{5D9645D8-4230-0069-7A68-1B2BDD6193DB}"/>
          </ac:spMkLst>
        </pc:spChg>
        <pc:spChg chg="add mod">
          <ac:chgData name="KANISHK KS" userId="92c4499697aa6ef6" providerId="LiveId" clId="{A5AFE96E-4CF7-4F13-8E24-AA475B0FBF96}" dt="2025-08-13T20:28:31.758" v="4065" actId="1076"/>
          <ac:spMkLst>
            <pc:docMk/>
            <pc:sldMk cId="169610712" sldId="267"/>
            <ac:spMk id="16" creationId="{7082CD74-7AC5-3FF3-64FA-80F73F34CA4C}"/>
          </ac:spMkLst>
        </pc:spChg>
        <pc:picChg chg="add mod">
          <ac:chgData name="KANISHK KS" userId="92c4499697aa6ef6" providerId="LiveId" clId="{A5AFE96E-4CF7-4F13-8E24-AA475B0FBF96}" dt="2025-08-13T19:15:36.121" v="3831"/>
          <ac:picMkLst>
            <pc:docMk/>
            <pc:sldMk cId="169610712" sldId="267"/>
            <ac:picMk id="6" creationId="{FD4FC0E5-FD1A-2E0E-6648-FAE8B87084AE}"/>
          </ac:picMkLst>
        </pc:picChg>
      </pc:sldChg>
      <pc:sldChg chg="add del">
        <pc:chgData name="KANISHK KS" userId="92c4499697aa6ef6" providerId="LiveId" clId="{A5AFE96E-4CF7-4F13-8E24-AA475B0FBF96}" dt="2025-08-13T19:15:27.735" v="3829" actId="2696"/>
        <pc:sldMkLst>
          <pc:docMk/>
          <pc:sldMk cId="572023283" sldId="268"/>
        </pc:sldMkLst>
      </pc:sldChg>
      <pc:sldChg chg="add del">
        <pc:chgData name="KANISHK KS" userId="92c4499697aa6ef6" providerId="LiveId" clId="{A5AFE96E-4CF7-4F13-8E24-AA475B0FBF96}" dt="2025-08-13T19:15:21.583" v="3827"/>
        <pc:sldMkLst>
          <pc:docMk/>
          <pc:sldMk cId="2101121151" sldId="268"/>
        </pc:sldMkLst>
      </pc:sldChg>
      <pc:sldChg chg="addSp modSp add mod ord">
        <pc:chgData name="KANISHK KS" userId="92c4499697aa6ef6" providerId="LiveId" clId="{A5AFE96E-4CF7-4F13-8E24-AA475B0FBF96}" dt="2025-08-13T19:49:43.657" v="3934" actId="1076"/>
        <pc:sldMkLst>
          <pc:docMk/>
          <pc:sldMk cId="3338113993" sldId="268"/>
        </pc:sldMkLst>
        <pc:spChg chg="add mod">
          <ac:chgData name="KANISHK KS" userId="92c4499697aa6ef6" providerId="LiveId" clId="{A5AFE96E-4CF7-4F13-8E24-AA475B0FBF96}" dt="2025-08-13T19:27:13.286" v="3895" actId="1037"/>
          <ac:spMkLst>
            <pc:docMk/>
            <pc:sldMk cId="3338113993" sldId="268"/>
            <ac:spMk id="2" creationId="{7C7E61D4-557A-A997-377A-72F8768662F1}"/>
          </ac:spMkLst>
        </pc:spChg>
        <pc:spChg chg="mod">
          <ac:chgData name="KANISHK KS" userId="92c4499697aa6ef6" providerId="LiveId" clId="{A5AFE96E-4CF7-4F13-8E24-AA475B0FBF96}" dt="2025-08-13T19:17:21.329" v="3839" actId="1076"/>
          <ac:spMkLst>
            <pc:docMk/>
            <pc:sldMk cId="3338113993" sldId="268"/>
            <ac:spMk id="9" creationId="{C9F984B8-3109-2702-7133-7AED1B11D299}"/>
          </ac:spMkLst>
        </pc:spChg>
        <pc:picChg chg="add mod">
          <ac:chgData name="KANISHK KS" userId="92c4499697aa6ef6" providerId="LiveId" clId="{A5AFE96E-4CF7-4F13-8E24-AA475B0FBF96}" dt="2025-08-13T19:28:46.784" v="3908" actId="1076"/>
          <ac:picMkLst>
            <pc:docMk/>
            <pc:sldMk cId="3338113993" sldId="268"/>
            <ac:picMk id="10" creationId="{6651AB49-9685-9980-40F5-94B1EBB5BC37}"/>
          </ac:picMkLst>
        </pc:picChg>
        <pc:picChg chg="add mod">
          <ac:chgData name="KANISHK KS" userId="92c4499697aa6ef6" providerId="LiveId" clId="{A5AFE96E-4CF7-4F13-8E24-AA475B0FBF96}" dt="2025-08-13T19:43:47.042" v="3921" actId="1076"/>
          <ac:picMkLst>
            <pc:docMk/>
            <pc:sldMk cId="3338113993" sldId="268"/>
            <ac:picMk id="12" creationId="{8497DC9A-CEDC-C301-C9B4-ED7916F91B0E}"/>
          </ac:picMkLst>
        </pc:picChg>
        <pc:picChg chg="add mod">
          <ac:chgData name="KANISHK KS" userId="92c4499697aa6ef6" providerId="LiveId" clId="{A5AFE96E-4CF7-4F13-8E24-AA475B0FBF96}" dt="2025-08-13T19:49:43.657" v="3934" actId="1076"/>
          <ac:picMkLst>
            <pc:docMk/>
            <pc:sldMk cId="3338113993" sldId="268"/>
            <ac:picMk id="14" creationId="{1BC66154-5DB6-D2CA-C5B2-6B8A98B52647}"/>
          </ac:picMkLst>
        </pc:picChg>
        <pc:picChg chg="add mod">
          <ac:chgData name="KANISHK KS" userId="92c4499697aa6ef6" providerId="LiveId" clId="{A5AFE96E-4CF7-4F13-8E24-AA475B0FBF96}" dt="2025-08-13T19:43:39.528" v="3920" actId="1440"/>
          <ac:picMkLst>
            <pc:docMk/>
            <pc:sldMk cId="3338113993" sldId="268"/>
            <ac:picMk id="8194" creationId="{E1C624FB-396A-1776-0B7B-37E7607662FF}"/>
          </ac:picMkLst>
        </pc:picChg>
        <pc:picChg chg="add mod">
          <ac:chgData name="KANISHK KS" userId="92c4499697aa6ef6" providerId="LiveId" clId="{A5AFE96E-4CF7-4F13-8E24-AA475B0FBF96}" dt="2025-08-13T19:45:53.837" v="3923" actId="1076"/>
          <ac:picMkLst>
            <pc:docMk/>
            <pc:sldMk cId="3338113993" sldId="268"/>
            <ac:picMk id="8196" creationId="{46786C75-232D-7DB3-B88F-664800B5781F}"/>
          </ac:picMkLst>
        </pc:picChg>
        <pc:picChg chg="add mod">
          <ac:chgData name="KANISHK KS" userId="92c4499697aa6ef6" providerId="LiveId" clId="{A5AFE96E-4CF7-4F13-8E24-AA475B0FBF96}" dt="2025-08-13T19:46:24.114" v="3929" actId="1440"/>
          <ac:picMkLst>
            <pc:docMk/>
            <pc:sldMk cId="3338113993" sldId="268"/>
            <ac:picMk id="8198" creationId="{4B71CE14-BB10-A73A-05F5-4E5A9D2F5EC1}"/>
          </ac:picMkLst>
        </pc:picChg>
      </pc:sldChg>
      <pc:sldMasterChg chg="delSldLayout modSldLayout">
        <pc:chgData name="KANISHK KS" userId="92c4499697aa6ef6" providerId="LiveId" clId="{A5AFE96E-4CF7-4F13-8E24-AA475B0FBF96}" dt="2025-08-13T17:42:14.156" v="2750" actId="47"/>
        <pc:sldMasterMkLst>
          <pc:docMk/>
          <pc:sldMasterMk cId="3895566192" sldId="2147483666"/>
        </pc:sldMasterMkLst>
        <pc:sldLayoutChg chg="delSp del">
          <pc:chgData name="KANISHK KS" userId="92c4499697aa6ef6" providerId="LiveId" clId="{A5AFE96E-4CF7-4F13-8E24-AA475B0FBF96}" dt="2025-08-13T17:42:14.156" v="2750" actId="47"/>
          <pc:sldLayoutMkLst>
            <pc:docMk/>
            <pc:sldMasterMk cId="3895566192" sldId="2147483666"/>
            <pc:sldLayoutMk cId="1948925869" sldId="214748367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95C8-3466-DA8C-D75C-681D3F83B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3D996-CF05-6713-F838-47C26F55A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981B1-29CD-3190-4447-3E6F6444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FEB0E-B62F-201D-1F2F-1B33C4ED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AFC8B-2046-9941-1071-33E4875F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880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E3C3-B4CC-319F-DF24-472372B0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B732F-0113-7BAC-335E-47EDA874C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37EE8-3504-D269-430C-D8311618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2101-CFA6-FF8A-6DE6-038BDB84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80C4-0486-9677-C4E6-1F373EC0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6317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08522-A3BE-C04B-D932-5C92652D2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FF7FC-4525-CF18-E512-40F628B7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884DC-F550-E3E8-9B26-204A9629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C425-856E-AACF-87EF-436F6A2F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5468-9753-C369-DF83-1656EE1A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926257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93811" y="857648"/>
            <a:ext cx="10100376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402443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3717-FDAB-7476-0C09-1F762FF7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8265-74B5-E6F8-3833-9A765E96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3995E-D565-3E3B-0919-13B20F7C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ED55-5768-E8D6-E134-49046A61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B0C3A-8F61-22B7-AED1-300D7C4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43330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214D-E484-F25D-EDF4-BD2DA348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15F6E-F9ED-5065-3D38-64E8D5D5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E4671-DE95-1EDF-74DD-C66C55CB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BEBB-CA59-E909-1DE2-51C84187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4DEE6-B12C-132D-263F-4B29DEF2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3019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500F-F268-EC04-081E-A21EDDD6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9010-8BA8-E3D3-16EC-AE9FE820F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BDCC4-62EF-8AE3-7363-EEEA9A3B4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D4FBE-538F-95CD-B606-863B54CA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98DBE-486B-6CAF-A560-63F1F0093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4B339-9DC7-FBC5-75BE-44DFE772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30763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644F-3291-C5BA-F9A4-EAD5DB5A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E117C-70FD-0EFE-D903-108FB619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63351-1388-D78F-6323-355613876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AF872-A170-F5B4-7472-311D3C0F3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4082F-7739-F9D1-2D86-066F9AEDE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2163B-0C4F-60CC-3157-D512266A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7F5AE-660B-8739-7F21-31E85E64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95D75-59DC-AD81-85C2-B9FE7CB0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63610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BA96-B63F-420F-B84E-E67FBCD2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6BC33-BF4B-80BA-D1E1-8B169F3E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91E62-F9CA-640D-D600-27483B5C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62D40-EC96-8B39-1634-C1EB6D1B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04703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2913FA-7FA8-C907-4C04-E82C82E6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A1EAB-52C4-521B-EDDA-0F5E50FE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655AB-FB35-7BFD-A96E-FEB5FE05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204838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6788-545A-E471-8C01-FF4FA202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AF9A-4C8F-257C-BE18-CC7381CAD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F11AB-8038-81A0-2354-47738D52D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7436B-DCAB-D3DE-4AA1-B076291E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FE8E4-9C1A-B272-F10F-86CF73C4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B4BA-9425-6714-EC89-FF5C1E9C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25278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33F8-F9D7-23C0-C886-429F8695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91C77-C4A0-91DE-9A37-655449922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A7AE9-5082-DD35-9C36-56A112FA3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6588F-723C-7052-F9D5-33557141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C1863-6199-77C5-C9B2-FEF3DA81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E803C-41C3-F29F-3151-33774D2F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109962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CE34A-5D6D-B1FF-3AE5-44403263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1ED88-AEF7-E5D5-509F-071FDF39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015B8-3207-3DED-F89C-655F9ACB1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1ED5-0CCE-109E-8CC3-9E96D493E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F2CD-9E22-5AD5-27BC-C625FB158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lang="en-IN" spc="-50" smtClean="0"/>
              <a:t>‹#›</a:t>
            </a:fld>
            <a:endParaRPr lang="en-IN" spc="-50" dirty="0"/>
          </a:p>
        </p:txBody>
      </p:sp>
    </p:spTree>
    <p:extLst>
      <p:ext uri="{BB962C8B-B14F-4D97-AF65-F5344CB8AC3E}">
        <p14:creationId xmlns:p14="http://schemas.microsoft.com/office/powerpoint/2010/main" val="389556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9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.png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22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labour.gov.in/" TargetMode="External"/><Relationship Id="rId7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hyperlink" Target="https://www.sbert.net/" TargetMode="External"/><Relationship Id="rId10" Type="http://schemas.openxmlformats.org/officeDocument/2006/relationships/image" Target="../media/image63.jpeg"/><Relationship Id="rId4" Type="http://schemas.openxmlformats.org/officeDocument/2006/relationships/hyperlink" Target="https://faiss.ai/" TargetMode="External"/><Relationship Id="rId9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9131F2-67DE-A6EC-E435-18B7E5296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7" y="9629761"/>
            <a:ext cx="18288001" cy="69533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FC0E5-FD1A-2E0E-6648-FAE8B8708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800" y="105976"/>
            <a:ext cx="140596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5DE5FB-C633-F877-A389-6FE6F7074643}"/>
              </a:ext>
            </a:extLst>
          </p:cNvPr>
          <p:cNvSpPr txBox="1">
            <a:spLocks/>
          </p:cNvSpPr>
          <p:nvPr/>
        </p:nvSpPr>
        <p:spPr>
          <a:xfrm>
            <a:off x="7202941" y="9744926"/>
            <a:ext cx="5064122" cy="4436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@STATATHON Idea submission-Template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BCDCB-1FB2-9A47-1022-3E25F8E40EF7}"/>
              </a:ext>
            </a:extLst>
          </p:cNvPr>
          <p:cNvSpPr txBox="1"/>
          <p:nvPr/>
        </p:nvSpPr>
        <p:spPr>
          <a:xfrm>
            <a:off x="17528019" y="9803368"/>
            <a:ext cx="33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9E14E1-5E72-80B8-E380-075F31887B7B}"/>
              </a:ext>
            </a:extLst>
          </p:cNvPr>
          <p:cNvSpPr txBox="1">
            <a:spLocks/>
          </p:cNvSpPr>
          <p:nvPr/>
        </p:nvSpPr>
        <p:spPr>
          <a:xfrm>
            <a:off x="3656463" y="876300"/>
            <a:ext cx="10972800" cy="1143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>
                <a:solidFill>
                  <a:srgbClr val="0070C0"/>
                </a:solidFill>
                <a:latin typeface="Garamond" panose="02020404030301010803" pitchFamily="18" charset="0"/>
              </a:rPr>
              <a:t>STATATHON 2025</a:t>
            </a:r>
            <a:endParaRPr lang="en-US" sz="48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3525C-3F3D-7CD4-A31F-A374C3B71115}"/>
              </a:ext>
            </a:extLst>
          </p:cNvPr>
          <p:cNvSpPr txBox="1"/>
          <p:nvPr/>
        </p:nvSpPr>
        <p:spPr>
          <a:xfrm>
            <a:off x="7023031" y="1718966"/>
            <a:ext cx="4239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TITLE PAGE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9857A81-52A4-63DD-669F-2DDC2345B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61966"/>
            <a:ext cx="15224400" cy="60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Title: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Software/Hardware: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Team ID: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portal):</a:t>
            </a:r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79834-1678-5EBC-7248-A101D97DC7CD}"/>
              </a:ext>
            </a:extLst>
          </p:cNvPr>
          <p:cNvSpPr txBox="1"/>
          <p:nvPr/>
        </p:nvSpPr>
        <p:spPr>
          <a:xfrm>
            <a:off x="7850184" y="4489115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AI-enabled semantic search for National Classification of Occupation (NCO)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C874B-FDA4-7FD2-638D-6A7B99D71BEB}"/>
              </a:ext>
            </a:extLst>
          </p:cNvPr>
          <p:cNvSpPr txBox="1"/>
          <p:nvPr/>
        </p:nvSpPr>
        <p:spPr>
          <a:xfrm>
            <a:off x="9982200" y="5774148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645D8-4230-0069-7A68-1B2BDD6193DB}"/>
              </a:ext>
            </a:extLst>
          </p:cNvPr>
          <p:cNvSpPr txBox="1"/>
          <p:nvPr/>
        </p:nvSpPr>
        <p:spPr>
          <a:xfrm>
            <a:off x="3886200" y="699756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3499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2CD74-7AC5-3FF3-64FA-80F73F34CA4C}"/>
              </a:ext>
            </a:extLst>
          </p:cNvPr>
          <p:cNvSpPr txBox="1"/>
          <p:nvPr/>
        </p:nvSpPr>
        <p:spPr>
          <a:xfrm>
            <a:off x="10134600" y="8244868"/>
            <a:ext cx="314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Envisors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AE0921E9-855A-0CDD-24D2-001F720F6D2A}"/>
              </a:ext>
            </a:extLst>
          </p:cNvPr>
          <p:cNvGrpSpPr/>
          <p:nvPr/>
        </p:nvGrpSpPr>
        <p:grpSpPr>
          <a:xfrm>
            <a:off x="154507" y="1344076"/>
            <a:ext cx="17840862" cy="8693471"/>
            <a:chOff x="244841" y="813444"/>
            <a:chExt cx="17546085" cy="10021750"/>
          </a:xfrm>
        </p:grpSpPr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324F7978-4E3E-495D-C98B-7922DD5025F0}"/>
                </a:ext>
              </a:extLst>
            </p:cNvPr>
            <p:cNvSpPr txBox="1"/>
            <p:nvPr/>
          </p:nvSpPr>
          <p:spPr>
            <a:xfrm>
              <a:off x="3352801" y="8092190"/>
              <a:ext cx="9296399" cy="223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Context-aware search: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Retrieves jobs even when different terminology is used.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Smart ranking: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Prioritizes the most relevant occupations based on semantic similarity.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Extensible design: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Can be expanded to multilingual search and other datasets.</a:t>
              </a: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AAAEF543-159D-E562-24B3-A722FF045CB6}"/>
                </a:ext>
              </a:extLst>
            </p:cNvPr>
            <p:cNvSpPr/>
            <p:nvPr/>
          </p:nvSpPr>
          <p:spPr>
            <a:xfrm>
              <a:off x="757292" y="813444"/>
              <a:ext cx="14860345" cy="1976916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397030EB-3B4E-9D36-E9BA-E9B49626EC00}"/>
                </a:ext>
              </a:extLst>
            </p:cNvPr>
            <p:cNvSpPr txBox="1"/>
            <p:nvPr/>
          </p:nvSpPr>
          <p:spPr>
            <a:xfrm>
              <a:off x="10710770" y="3067199"/>
              <a:ext cx="444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 HIVE : DESCRIPTION  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69A20BA0-82E4-664B-E8CA-D76B1A651CEF}"/>
                </a:ext>
              </a:extLst>
            </p:cNvPr>
            <p:cNvSpPr txBox="1"/>
            <p:nvPr/>
          </p:nvSpPr>
          <p:spPr>
            <a:xfrm>
              <a:off x="8366374" y="3519053"/>
              <a:ext cx="9424552" cy="188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An AI-powered semantic search engine that understands meaning, not just words.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Uses natural language processing and vector embeddings to match user queries with relevant occupations in the NCO dataset.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Improves access to job information for seekers, recruiters, and policymakers.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01AA3696-1827-EEFD-3621-4461E740063E}"/>
                </a:ext>
              </a:extLst>
            </p:cNvPr>
            <p:cNvSpPr txBox="1"/>
            <p:nvPr/>
          </p:nvSpPr>
          <p:spPr>
            <a:xfrm>
              <a:off x="6535917" y="949080"/>
              <a:ext cx="7353190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PROBLEM STATEMENT - DESCRIPTION</a:t>
              </a:r>
              <a:endParaRPr lang="en-IN" dirty="0">
                <a:latin typeface="Arial Black" panose="020B0A04020102020204" pitchFamily="34" charset="0"/>
              </a:endParaRP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597C56C1-CC51-C6BD-3583-0370027E94A2}"/>
                </a:ext>
              </a:extLst>
            </p:cNvPr>
            <p:cNvSpPr txBox="1"/>
            <p:nvPr/>
          </p:nvSpPr>
          <p:spPr>
            <a:xfrm>
              <a:off x="6050803" y="1508746"/>
              <a:ext cx="9480260" cy="117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Current NCO search is keyword-based and requires users to know the exact occupation title.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This limits discoverability of related jobs, as synonyms and context are ignored.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D42AF8E4-3736-7B61-F29B-CDB8492222F4}"/>
                </a:ext>
              </a:extLst>
            </p:cNvPr>
            <p:cNvSpPr txBox="1"/>
            <p:nvPr/>
          </p:nvSpPr>
          <p:spPr>
            <a:xfrm>
              <a:off x="6050803" y="7652977"/>
              <a:ext cx="6112226" cy="480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Black" panose="020B0A04020102020204" pitchFamily="34" charset="0"/>
                </a:rPr>
                <a:t>INNOVATION AND UNIQUENESS</a:t>
              </a:r>
              <a:endParaRPr lang="en-IN" dirty="0">
                <a:latin typeface="Arial Black" panose="020B0A04020102020204" pitchFamily="34" charset="0"/>
              </a:endParaRP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B5314350-CBA4-3B70-067A-11CE194B7663}"/>
                </a:ext>
              </a:extLst>
            </p:cNvPr>
            <p:cNvSpPr txBox="1"/>
            <p:nvPr/>
          </p:nvSpPr>
          <p:spPr>
            <a:xfrm>
              <a:off x="3276600" y="1013460"/>
              <a:ext cx="2795978" cy="1525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User enters a natural-language search query describing the desired job or skills.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08" name="Straight Arrow Connector 1107">
              <a:extLst>
                <a:ext uri="{FF2B5EF4-FFF2-40B4-BE49-F238E27FC236}">
                  <a16:creationId xmlns:a16="http://schemas.microsoft.com/office/drawing/2014/main" id="{DCA9B7AB-464F-02D1-8233-0991B0E1F5AD}"/>
                </a:ext>
              </a:extLst>
            </p:cNvPr>
            <p:cNvCxnSpPr>
              <a:cxnSpLocks/>
            </p:cNvCxnSpPr>
            <p:nvPr/>
          </p:nvCxnSpPr>
          <p:spPr>
            <a:xfrm>
              <a:off x="1915111" y="2781300"/>
              <a:ext cx="1" cy="4422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390A87BB-4A72-DB2E-4968-FB2C92990D2C}"/>
                </a:ext>
              </a:extLst>
            </p:cNvPr>
            <p:cNvSpPr/>
            <p:nvPr/>
          </p:nvSpPr>
          <p:spPr>
            <a:xfrm>
              <a:off x="722126" y="3232374"/>
              <a:ext cx="7487540" cy="192677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C68A7370-0C39-8F81-DCCE-B78584265633}"/>
                </a:ext>
              </a:extLst>
            </p:cNvPr>
            <p:cNvSpPr/>
            <p:nvPr/>
          </p:nvSpPr>
          <p:spPr>
            <a:xfrm>
              <a:off x="3223824" y="960187"/>
              <a:ext cx="2795976" cy="168473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11" name="Straight Arrow Connector 1110">
              <a:extLst>
                <a:ext uri="{FF2B5EF4-FFF2-40B4-BE49-F238E27FC236}">
                  <a16:creationId xmlns:a16="http://schemas.microsoft.com/office/drawing/2014/main" id="{C89766D3-A96B-7FBD-25C4-90FA836FAAD2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727841"/>
              <a:ext cx="5858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4CAFC7A9-41FB-6C1D-21F4-7B289837947F}"/>
                </a:ext>
              </a:extLst>
            </p:cNvPr>
            <p:cNvSpPr/>
            <p:nvPr/>
          </p:nvSpPr>
          <p:spPr>
            <a:xfrm>
              <a:off x="757292" y="5508082"/>
              <a:ext cx="16082908" cy="2006735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06C22D55-5CCC-9DDC-24DE-6967E0DB1A97}"/>
                </a:ext>
              </a:extLst>
            </p:cNvPr>
            <p:cNvSpPr txBox="1"/>
            <p:nvPr/>
          </p:nvSpPr>
          <p:spPr>
            <a:xfrm>
              <a:off x="1142279" y="7038079"/>
              <a:ext cx="2784566" cy="425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Vector Matching Engine</a:t>
              </a: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93A1108D-DFB0-A94B-5B1A-9EBF2EE0AE5F}"/>
                </a:ext>
              </a:extLst>
            </p:cNvPr>
            <p:cNvSpPr txBox="1"/>
            <p:nvPr/>
          </p:nvSpPr>
          <p:spPr>
            <a:xfrm>
              <a:off x="4648200" y="5913790"/>
              <a:ext cx="2110460" cy="46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2000" dirty="0">
                  <a:latin typeface="Arial" panose="020B0604020202020204" pitchFamily="34" charset="0"/>
                  <a:cs typeface="Arial" panose="020B0604020202020204" pitchFamily="34" charset="0"/>
                </a:rPr>
                <a:t>Sematic Search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FB41BDAC-880B-7696-DCC2-A700E9908896}"/>
                </a:ext>
              </a:extLst>
            </p:cNvPr>
            <p:cNvSpPr txBox="1"/>
            <p:nvPr/>
          </p:nvSpPr>
          <p:spPr>
            <a:xfrm>
              <a:off x="10435683" y="5598517"/>
              <a:ext cx="2826836" cy="816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Arial" panose="020B0604020202020204" pitchFamily="34" charset="0"/>
                  <a:cs typeface="Arial" panose="020B0604020202020204" pitchFamily="34" charset="0"/>
                </a:rPr>
                <a:t>Top N Matching Occupations</a:t>
              </a:r>
            </a:p>
          </p:txBody>
        </p:sp>
        <p:cxnSp>
          <p:nvCxnSpPr>
            <p:cNvPr id="1116" name="Straight Arrow Connector 1115">
              <a:extLst>
                <a:ext uri="{FF2B5EF4-FFF2-40B4-BE49-F238E27FC236}">
                  <a16:creationId xmlns:a16="http://schemas.microsoft.com/office/drawing/2014/main" id="{644AECB7-386B-09F3-9707-7CC6A6F08BC8}"/>
                </a:ext>
              </a:extLst>
            </p:cNvPr>
            <p:cNvCxnSpPr>
              <a:cxnSpLocks/>
            </p:cNvCxnSpPr>
            <p:nvPr/>
          </p:nvCxnSpPr>
          <p:spPr>
            <a:xfrm>
              <a:off x="3981398" y="6362700"/>
              <a:ext cx="31052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>
              <a:extLst>
                <a:ext uri="{FF2B5EF4-FFF2-40B4-BE49-F238E27FC236}">
                  <a16:creationId xmlns:a16="http://schemas.microsoft.com/office/drawing/2014/main" id="{FAC3FE46-C51A-77E9-D7A0-882066AA50B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0" y="6362700"/>
              <a:ext cx="2971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8" name="Straight Arrow Connector 1117">
              <a:extLst>
                <a:ext uri="{FF2B5EF4-FFF2-40B4-BE49-F238E27FC236}">
                  <a16:creationId xmlns:a16="http://schemas.microsoft.com/office/drawing/2014/main" id="{E15937FA-939F-574A-845A-DB18A87D3F62}"/>
                </a:ext>
              </a:extLst>
            </p:cNvPr>
            <p:cNvCxnSpPr/>
            <p:nvPr/>
          </p:nvCxnSpPr>
          <p:spPr>
            <a:xfrm>
              <a:off x="1915111" y="5159145"/>
              <a:ext cx="0" cy="361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19" name="Picture 1118">
              <a:extLst>
                <a:ext uri="{FF2B5EF4-FFF2-40B4-BE49-F238E27FC236}">
                  <a16:creationId xmlns:a16="http://schemas.microsoft.com/office/drawing/2014/main" id="{AA5DCC2F-0F9C-BCA1-33FE-DD715D6C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028700"/>
              <a:ext cx="1767240" cy="1521546"/>
            </a:xfrm>
            <a:prstGeom prst="rect">
              <a:avLst/>
            </a:prstGeom>
          </p:spPr>
        </p:pic>
        <p:pic>
          <p:nvPicPr>
            <p:cNvPr id="1120" name="Picture 1119">
              <a:extLst>
                <a:ext uri="{FF2B5EF4-FFF2-40B4-BE49-F238E27FC236}">
                  <a16:creationId xmlns:a16="http://schemas.microsoft.com/office/drawing/2014/main" id="{D503038F-2B0D-E9E1-C045-36CAC7F5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020" y="3182726"/>
              <a:ext cx="3006180" cy="1503574"/>
            </a:xfrm>
            <a:prstGeom prst="rect">
              <a:avLst/>
            </a:prstGeom>
          </p:spPr>
        </p:pic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EA74AA01-D2E9-A7A7-508B-B53AF43B4A13}"/>
                </a:ext>
              </a:extLst>
            </p:cNvPr>
            <p:cNvSpPr txBox="1"/>
            <p:nvPr/>
          </p:nvSpPr>
          <p:spPr>
            <a:xfrm>
              <a:off x="757292" y="4700186"/>
              <a:ext cx="3763376" cy="425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dirty="0">
                  <a:latin typeface="Arial" panose="020B0604020202020204" pitchFamily="34" charset="0"/>
                  <a:cs typeface="Arial" panose="020B0604020202020204" pitchFamily="34" charset="0"/>
                </a:rPr>
                <a:t>Converted to Vector representation </a:t>
              </a:r>
            </a:p>
          </p:txBody>
        </p:sp>
        <p:pic>
          <p:nvPicPr>
            <p:cNvPr id="1122" name="Picture 1121">
              <a:extLst>
                <a:ext uri="{FF2B5EF4-FFF2-40B4-BE49-F238E27FC236}">
                  <a16:creationId xmlns:a16="http://schemas.microsoft.com/office/drawing/2014/main" id="{A9B4F222-3873-CD35-DE0A-51458119E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3402143"/>
              <a:ext cx="1453465" cy="1284157"/>
            </a:xfrm>
            <a:prstGeom prst="rect">
              <a:avLst/>
            </a:prstGeom>
          </p:spPr>
        </p:pic>
        <p:cxnSp>
          <p:nvCxnSpPr>
            <p:cNvPr id="1123" name="Straight Arrow Connector 1122">
              <a:extLst>
                <a:ext uri="{FF2B5EF4-FFF2-40B4-BE49-F238E27FC236}">
                  <a16:creationId xmlns:a16="http://schemas.microsoft.com/office/drawing/2014/main" id="{36946202-5422-FF47-A929-E207B7AA482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4076700"/>
              <a:ext cx="5858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C385F2B7-B542-8C0A-3AB9-B58E972652CF}"/>
                </a:ext>
              </a:extLst>
            </p:cNvPr>
            <p:cNvSpPr txBox="1"/>
            <p:nvPr/>
          </p:nvSpPr>
          <p:spPr>
            <a:xfrm>
              <a:off x="4495800" y="4527613"/>
              <a:ext cx="1211547" cy="674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600" dirty="0">
                  <a:latin typeface="Arial" panose="020B0604020202020204" pitchFamily="34" charset="0"/>
                  <a:cs typeface="Arial" panose="020B0604020202020204" pitchFamily="34" charset="0"/>
                </a:rPr>
                <a:t>Processing </a:t>
              </a:r>
            </a:p>
            <a:p>
              <a:pPr algn="l"/>
              <a:r>
                <a:rPr lang="en-IN" sz="1600" dirty="0">
                  <a:latin typeface="Arial" panose="020B0604020202020204" pitchFamily="34" charset="0"/>
                  <a:cs typeface="Arial" panose="020B0604020202020204" pitchFamily="34" charset="0"/>
                </a:rPr>
                <a:t>the Query</a:t>
              </a:r>
            </a:p>
          </p:txBody>
        </p:sp>
        <p:pic>
          <p:nvPicPr>
            <p:cNvPr id="1125" name="Picture 1124">
              <a:extLst>
                <a:ext uri="{FF2B5EF4-FFF2-40B4-BE49-F238E27FC236}">
                  <a16:creationId xmlns:a16="http://schemas.microsoft.com/office/drawing/2014/main" id="{DC28684E-100F-AE75-82F8-4C89F773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8584" y="3384308"/>
              <a:ext cx="1702416" cy="1357997"/>
            </a:xfrm>
            <a:prstGeom prst="rect">
              <a:avLst/>
            </a:prstGeom>
          </p:spPr>
        </p:pic>
        <p:cxnSp>
          <p:nvCxnSpPr>
            <p:cNvPr id="1126" name="Straight Arrow Connector 1125">
              <a:extLst>
                <a:ext uri="{FF2B5EF4-FFF2-40B4-BE49-F238E27FC236}">
                  <a16:creationId xmlns:a16="http://schemas.microsoft.com/office/drawing/2014/main" id="{9554C192-F601-EA97-F843-59EDC39E799E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0" y="4076700"/>
              <a:ext cx="3649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13ED747D-689F-AFA5-CCC9-FD35BF3EFB67}"/>
                </a:ext>
              </a:extLst>
            </p:cNvPr>
            <p:cNvSpPr txBox="1"/>
            <p:nvPr/>
          </p:nvSpPr>
          <p:spPr>
            <a:xfrm>
              <a:off x="6255299" y="4733210"/>
              <a:ext cx="2006154" cy="390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Outputting Numbers</a:t>
              </a:r>
            </a:p>
          </p:txBody>
        </p:sp>
        <p:pic>
          <p:nvPicPr>
            <p:cNvPr id="1128" name="Picture 1127">
              <a:extLst>
                <a:ext uri="{FF2B5EF4-FFF2-40B4-BE49-F238E27FC236}">
                  <a16:creationId xmlns:a16="http://schemas.microsoft.com/office/drawing/2014/main" id="{A51045A4-E417-96F5-70CD-75BCC4D8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800" y="5753100"/>
              <a:ext cx="2626931" cy="1340036"/>
            </a:xfrm>
            <a:prstGeom prst="rect">
              <a:avLst/>
            </a:prstGeom>
          </p:spPr>
        </p:pic>
        <p:pic>
          <p:nvPicPr>
            <p:cNvPr id="1129" name="Picture 1128">
              <a:extLst>
                <a:ext uri="{FF2B5EF4-FFF2-40B4-BE49-F238E27FC236}">
                  <a16:creationId xmlns:a16="http://schemas.microsoft.com/office/drawing/2014/main" id="{AE2517BC-E91E-E81E-EAB2-3AA3527D5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73202" y="5610938"/>
              <a:ext cx="2458388" cy="1818562"/>
            </a:xfrm>
            <a:prstGeom prst="rect">
              <a:avLst/>
            </a:prstGeom>
          </p:spPr>
        </p:pic>
        <p:pic>
          <p:nvPicPr>
            <p:cNvPr id="1130" name="Picture 1129">
              <a:extLst>
                <a:ext uri="{FF2B5EF4-FFF2-40B4-BE49-F238E27FC236}">
                  <a16:creationId xmlns:a16="http://schemas.microsoft.com/office/drawing/2014/main" id="{908C6A1B-F712-C418-BA15-623AD570A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9344" y="5683137"/>
              <a:ext cx="2789056" cy="1593963"/>
            </a:xfrm>
            <a:prstGeom prst="rect">
              <a:avLst/>
            </a:prstGeom>
          </p:spPr>
        </p:pic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DFA62B99-B080-7F8A-7389-14A4CDE0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41" y="7451012"/>
              <a:ext cx="3339495" cy="3384182"/>
            </a:xfrm>
            <a:prstGeom prst="rect">
              <a:avLst/>
            </a:prstGeom>
          </p:spPr>
        </p:pic>
        <p:pic>
          <p:nvPicPr>
            <p:cNvPr id="1132" name="Picture 1131">
              <a:extLst>
                <a:ext uri="{FF2B5EF4-FFF2-40B4-BE49-F238E27FC236}">
                  <a16:creationId xmlns:a16="http://schemas.microsoft.com/office/drawing/2014/main" id="{7273B99C-225F-91DD-FAE7-8C38E3429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20705" y="7749316"/>
              <a:ext cx="3568021" cy="2277443"/>
            </a:xfrm>
            <a:prstGeom prst="rect">
              <a:avLst/>
            </a:prstGeom>
          </p:spPr>
        </p:pic>
        <p:pic>
          <p:nvPicPr>
            <p:cNvPr id="1133" name="Picture 1132">
              <a:extLst>
                <a:ext uri="{FF2B5EF4-FFF2-40B4-BE49-F238E27FC236}">
                  <a16:creationId xmlns:a16="http://schemas.microsoft.com/office/drawing/2014/main" id="{B7C2B018-0A6C-7A8B-823C-7746B6A2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7544" y="927641"/>
              <a:ext cx="1859204" cy="18592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7853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D03D53-32AD-C193-B82E-B74A9C539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29761"/>
            <a:ext cx="18288001" cy="69533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EFDAB2F-6CC4-EB19-9086-513374CD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8885" y="9702870"/>
            <a:ext cx="5064122" cy="443696"/>
          </a:xfrm>
        </p:spPr>
        <p:txBody>
          <a:bodyPr/>
          <a:lstStyle/>
          <a:p>
            <a:pPr>
              <a:defRPr/>
            </a:pPr>
            <a:r>
              <a:rPr dirty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STATATHON</a:t>
            </a:r>
            <a:r>
              <a:rPr dirty="0">
                <a:solidFill>
                  <a:schemeClr val="bg1">
                    <a:lumMod val="95000"/>
                  </a:schemeClr>
                </a:solidFill>
              </a:rPr>
              <a:t> Idea submission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dirty="0">
                <a:solidFill>
                  <a:schemeClr val="bg1">
                    <a:lumMod val="95000"/>
                  </a:schemeClr>
                </a:solidFill>
              </a:rPr>
              <a:t>Template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B68285BE-2A5C-150E-D7D5-B765F0454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03333"/>
            <a:ext cx="1639283" cy="1142999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</a:t>
            </a:r>
            <a:r>
              <a:rPr lang="en-US" sz="2000" b="1" dirty="0" err="1"/>
              <a:t>Envisors</a:t>
            </a:r>
            <a:endParaRPr lang="en-IN" sz="20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F8349B-D21E-5D8C-6043-1EB6A527A364}"/>
              </a:ext>
            </a:extLst>
          </p:cNvPr>
          <p:cNvSpPr txBox="1">
            <a:spLocks/>
          </p:cNvSpPr>
          <p:nvPr/>
        </p:nvSpPr>
        <p:spPr>
          <a:xfrm>
            <a:off x="3429000" y="38100"/>
            <a:ext cx="10972800" cy="1143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8BCC8-6B77-5529-57B5-BF0DCEBD3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937" y="166254"/>
            <a:ext cx="1405968" cy="114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BA2D263-E2B9-E0AD-0B7D-0FFDEF8255FE}"/>
              </a:ext>
            </a:extLst>
          </p:cNvPr>
          <p:cNvGrpSpPr/>
          <p:nvPr/>
        </p:nvGrpSpPr>
        <p:grpSpPr>
          <a:xfrm>
            <a:off x="0" y="1375049"/>
            <a:ext cx="18079276" cy="8079668"/>
            <a:chOff x="457200" y="914196"/>
            <a:chExt cx="16830267" cy="8705708"/>
          </a:xfrm>
        </p:grpSpPr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786BE45B-4FB1-7986-7699-D6939D0B45AF}"/>
                </a:ext>
              </a:extLst>
            </p:cNvPr>
            <p:cNvSpPr/>
            <p:nvPr/>
          </p:nvSpPr>
          <p:spPr>
            <a:xfrm>
              <a:off x="13868400" y="4914900"/>
              <a:ext cx="1905000" cy="1143000"/>
            </a:xfrm>
            <a:prstGeom prst="rect">
              <a:avLst/>
            </a:prstGeom>
            <a:solidFill>
              <a:srgbClr val="9CB0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7869FE-014B-AD7B-5C55-2DD2418B1540}"/>
                </a:ext>
              </a:extLst>
            </p:cNvPr>
            <p:cNvGrpSpPr/>
            <p:nvPr/>
          </p:nvGrpSpPr>
          <p:grpSpPr>
            <a:xfrm>
              <a:off x="457200" y="914196"/>
              <a:ext cx="16830267" cy="8705708"/>
              <a:chOff x="-372584" y="747285"/>
              <a:chExt cx="12939187" cy="588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AFEFAF-0B1A-6705-ACED-41EF9DE84AE6}"/>
                  </a:ext>
                </a:extLst>
              </p:cNvPr>
              <p:cNvSpPr/>
              <p:nvPr/>
            </p:nvSpPr>
            <p:spPr>
              <a:xfrm>
                <a:off x="-67114" y="2592867"/>
                <a:ext cx="12185246" cy="18780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106D39-5EC3-8249-A0B5-85DD3DFB899A}"/>
                  </a:ext>
                </a:extLst>
              </p:cNvPr>
              <p:cNvSpPr txBox="1"/>
              <p:nvPr/>
            </p:nvSpPr>
            <p:spPr>
              <a:xfrm>
                <a:off x="1328374" y="6100435"/>
                <a:ext cx="1019314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Stack</a:t>
                </a:r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76C14B-DC82-0469-7E5B-BAC3A1A7AE02}"/>
                  </a:ext>
                </a:extLst>
              </p:cNvPr>
              <p:cNvSpPr txBox="1"/>
              <p:nvPr/>
            </p:nvSpPr>
            <p:spPr>
              <a:xfrm>
                <a:off x="4971915" y="5818665"/>
                <a:ext cx="3436260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Processing 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Semantic Search stage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9058F6-1B2C-6739-39BC-A37512EFA4E3}"/>
                  </a:ext>
                </a:extLst>
              </p:cNvPr>
              <p:cNvSpPr txBox="1"/>
              <p:nvPr/>
            </p:nvSpPr>
            <p:spPr>
              <a:xfrm>
                <a:off x="9696060" y="6234799"/>
                <a:ext cx="2114818" cy="26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Containerization tool</a:t>
                </a:r>
                <a:endParaRPr lang="en-I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90E9BD-3229-7E29-5BF4-77F4748FED41}"/>
                  </a:ext>
                </a:extLst>
              </p:cNvPr>
              <p:cNvSpPr txBox="1"/>
              <p:nvPr/>
            </p:nvSpPr>
            <p:spPr>
              <a:xfrm>
                <a:off x="9799089" y="4126469"/>
                <a:ext cx="1352979" cy="24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A210AC-E972-2FCB-91F0-AE29236079A1}"/>
                  </a:ext>
                </a:extLst>
              </p:cNvPr>
              <p:cNvSpPr txBox="1"/>
              <p:nvPr/>
            </p:nvSpPr>
            <p:spPr>
              <a:xfrm>
                <a:off x="1963115" y="5557211"/>
                <a:ext cx="1389603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Database</a:t>
                </a:r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C520C7-5F00-707A-26A9-3DFE7493D59B}"/>
                  </a:ext>
                </a:extLst>
              </p:cNvPr>
              <p:cNvSpPr txBox="1"/>
              <p:nvPr/>
            </p:nvSpPr>
            <p:spPr>
              <a:xfrm>
                <a:off x="4730393" y="5486856"/>
                <a:ext cx="1848458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Programming language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E26C08-E9F9-F7F8-12BD-DF5A0AE5E705}"/>
                  </a:ext>
                </a:extLst>
              </p:cNvPr>
              <p:cNvSpPr txBox="1"/>
              <p:nvPr/>
            </p:nvSpPr>
            <p:spPr>
              <a:xfrm>
                <a:off x="6865336" y="5485925"/>
                <a:ext cx="1582341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Framework for APIs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C1842A-D99D-6227-B8CC-C65D37892425}"/>
                  </a:ext>
                </a:extLst>
              </p:cNvPr>
              <p:cNvSpPr txBox="1"/>
              <p:nvPr/>
            </p:nvSpPr>
            <p:spPr>
              <a:xfrm>
                <a:off x="10149868" y="5838825"/>
                <a:ext cx="1178461" cy="470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Cloud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 hosting</a:t>
                </a:r>
              </a:p>
              <a:p>
                <a:pPr algn="ctr"/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&amp;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2DD1FE-39BB-85AE-589D-7F6DE10B893A}"/>
                  </a:ext>
                </a:extLst>
              </p:cNvPr>
              <p:cNvSpPr txBox="1"/>
              <p:nvPr/>
            </p:nvSpPr>
            <p:spPr>
              <a:xfrm>
                <a:off x="1050878" y="1237012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94E99D-F517-4968-5AB9-05C70FD49B25}"/>
                  </a:ext>
                </a:extLst>
              </p:cNvPr>
              <p:cNvSpPr txBox="1"/>
              <p:nvPr/>
            </p:nvSpPr>
            <p:spPr>
              <a:xfrm>
                <a:off x="7126029" y="1141677"/>
                <a:ext cx="939832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React.js UI</a:t>
                </a:r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982A44-F895-018A-E61F-0CB54ABCE930}"/>
                  </a:ext>
                </a:extLst>
              </p:cNvPr>
              <p:cNvSpPr txBox="1"/>
              <p:nvPr/>
            </p:nvSpPr>
            <p:spPr>
              <a:xfrm>
                <a:off x="9117848" y="1090162"/>
                <a:ext cx="710381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CLOUD</a:t>
                </a:r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61B99FD-158D-352D-02B9-D024C3C05F0B}"/>
                  </a:ext>
                </a:extLst>
              </p:cNvPr>
              <p:cNvSpPr/>
              <p:nvPr/>
            </p:nvSpPr>
            <p:spPr>
              <a:xfrm>
                <a:off x="3979998" y="3363021"/>
                <a:ext cx="5300929" cy="276342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072C5B4-42DE-6422-6D63-B5054F41A64D}"/>
                  </a:ext>
                </a:extLst>
              </p:cNvPr>
              <p:cNvSpPr/>
              <p:nvPr/>
            </p:nvSpPr>
            <p:spPr>
              <a:xfrm>
                <a:off x="147045" y="3363022"/>
                <a:ext cx="3403916" cy="32697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E96A17-A18E-9223-E10C-016953321346}"/>
                  </a:ext>
                </a:extLst>
              </p:cNvPr>
              <p:cNvSpPr/>
              <p:nvPr/>
            </p:nvSpPr>
            <p:spPr>
              <a:xfrm>
                <a:off x="9655451" y="3343997"/>
                <a:ext cx="2213097" cy="32888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106F2C-F5FC-AFA5-8EBE-637FB990A3AC}"/>
                  </a:ext>
                </a:extLst>
              </p:cNvPr>
              <p:cNvSpPr/>
              <p:nvPr/>
            </p:nvSpPr>
            <p:spPr>
              <a:xfrm>
                <a:off x="5838502" y="1034993"/>
                <a:ext cx="6259457" cy="145246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E3C067-48AC-EB7C-F50F-3CD59F272701}"/>
                  </a:ext>
                </a:extLst>
              </p:cNvPr>
              <p:cNvSpPr txBox="1"/>
              <p:nvPr/>
            </p:nvSpPr>
            <p:spPr>
              <a:xfrm>
                <a:off x="4421804" y="2759692"/>
                <a:ext cx="3471826" cy="425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b="1" dirty="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PROJECT TECH STACK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58808DC-D30C-BDBD-C28D-F0F4069F4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0162958" y="1986274"/>
                <a:ext cx="2940274" cy="186701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753016C-9FD5-78E2-E21D-E43DA6956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0403" y="4225594"/>
                <a:ext cx="3031577" cy="161734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87283A-888A-CAB4-EAF4-0745CB6A71AF}"/>
                  </a:ext>
                </a:extLst>
              </p:cNvPr>
              <p:cNvSpPr txBox="1"/>
              <p:nvPr/>
            </p:nvSpPr>
            <p:spPr>
              <a:xfrm>
                <a:off x="96079" y="1058560"/>
                <a:ext cx="1958595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Source 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Storage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DEB155-7A5E-EDE9-7FE7-74AED08F239E}"/>
                  </a:ext>
                </a:extLst>
              </p:cNvPr>
              <p:cNvSpPr txBox="1"/>
              <p:nvPr/>
            </p:nvSpPr>
            <p:spPr>
              <a:xfrm>
                <a:off x="-372584" y="2022875"/>
                <a:ext cx="3034412" cy="26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Embedding 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Processing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EBDD46-C75C-EA2A-E01D-8B737B575263}"/>
                  </a:ext>
                </a:extLst>
              </p:cNvPr>
              <p:cNvSpPr txBox="1"/>
              <p:nvPr/>
            </p:nvSpPr>
            <p:spPr>
              <a:xfrm>
                <a:off x="3200974" y="2031114"/>
                <a:ext cx="2114818" cy="26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API 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Search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36C111B-82AB-3F88-1586-03E41253F520}"/>
                  </a:ext>
                </a:extLst>
              </p:cNvPr>
              <p:cNvSpPr txBox="1"/>
              <p:nvPr/>
            </p:nvSpPr>
            <p:spPr>
              <a:xfrm>
                <a:off x="7243195" y="2216925"/>
                <a:ext cx="1169283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Stage</a:t>
                </a:r>
                <a:endParaRPr lang="en-I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9CD23EB-38DD-EB31-ED09-37E3BC510BD1}"/>
                  </a:ext>
                </a:extLst>
              </p:cNvPr>
              <p:cNvSpPr txBox="1"/>
              <p:nvPr/>
            </p:nvSpPr>
            <p:spPr>
              <a:xfrm>
                <a:off x="3493888" y="1030757"/>
                <a:ext cx="1481336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Frontend Display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103271-06AB-CCE8-4C66-500C6B84E0D7}"/>
                  </a:ext>
                </a:extLst>
              </p:cNvPr>
              <p:cNvSpPr txBox="1"/>
              <p:nvPr/>
            </p:nvSpPr>
            <p:spPr>
              <a:xfrm>
                <a:off x="2087898" y="1506408"/>
                <a:ext cx="1304659" cy="291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 FLOW</a:t>
                </a:r>
                <a:endParaRPr lang="en-IN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4D326A0-821D-00AC-56B3-F067614D8491}"/>
                  </a:ext>
                </a:extLst>
              </p:cNvPr>
              <p:cNvSpPr/>
              <p:nvPr/>
            </p:nvSpPr>
            <p:spPr>
              <a:xfrm>
                <a:off x="-17930" y="747285"/>
                <a:ext cx="5412267" cy="17459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47" name="Picture 20" descr="arrow icon png, arrows sign png, Black arrows png 9378161 PNG">
                <a:extLst>
                  <a:ext uri="{FF2B5EF4-FFF2-40B4-BE49-F238E27FC236}">
                    <a16:creationId xmlns:a16="http://schemas.microsoft.com/office/drawing/2014/main" id="{D0D54FCB-246C-7CE2-F945-E85FF36A95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2380813" y="1792159"/>
                <a:ext cx="763796" cy="763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0" descr="arrow icon png, arrows sign png, Black arrows png 9378161 PNG">
                <a:extLst>
                  <a:ext uri="{FF2B5EF4-FFF2-40B4-BE49-F238E27FC236}">
                    <a16:creationId xmlns:a16="http://schemas.microsoft.com/office/drawing/2014/main" id="{1DC50B0B-3CBC-8DDE-5B40-292E2706CA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681908" y="1343170"/>
                <a:ext cx="604769" cy="604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0" descr="arrow icon png, arrows sign png, Black arrows png 9378161 PNG">
                <a:extLst>
                  <a:ext uri="{FF2B5EF4-FFF2-40B4-BE49-F238E27FC236}">
                    <a16:creationId xmlns:a16="http://schemas.microsoft.com/office/drawing/2014/main" id="{1F99CA8B-87EF-5830-3854-13D7DC368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V="1">
                <a:off x="3962552" y="1255650"/>
                <a:ext cx="715204" cy="715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8C506C7-3F8B-2EBB-7E5B-F3D21E34396B}"/>
                  </a:ext>
                </a:extLst>
              </p:cNvPr>
              <p:cNvCxnSpPr/>
              <p:nvPr/>
            </p:nvCxnSpPr>
            <p:spPr>
              <a:xfrm>
                <a:off x="2465224" y="3848669"/>
                <a:ext cx="1644657" cy="88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C132D4B-BC69-9F1A-FF8D-71F9BD0098A0}"/>
                  </a:ext>
                </a:extLst>
              </p:cNvPr>
              <p:cNvCxnSpPr/>
              <p:nvPr/>
            </p:nvCxnSpPr>
            <p:spPr>
              <a:xfrm flipV="1">
                <a:off x="5243758" y="3846123"/>
                <a:ext cx="711320" cy="25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20B7792-C328-64D9-771E-4FC1162C60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1863" y="3856637"/>
                <a:ext cx="739946" cy="5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22" descr="Split Arrow Icons - Free SVG &amp; PNG Split Arrow Images - Noun Project">
                <a:extLst>
                  <a:ext uri="{FF2B5EF4-FFF2-40B4-BE49-F238E27FC236}">
                    <a16:creationId xmlns:a16="http://schemas.microsoft.com/office/drawing/2014/main" id="{55B81944-3FFA-AAA3-E5E8-0F90FA3B0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390910" y="4090930"/>
                <a:ext cx="708305" cy="708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2" descr="Split Arrow Icons - Free SVG &amp; PNG Split Arrow Images - Noun Project">
                <a:extLst>
                  <a:ext uri="{FF2B5EF4-FFF2-40B4-BE49-F238E27FC236}">
                    <a16:creationId xmlns:a16="http://schemas.microsoft.com/office/drawing/2014/main" id="{084420B0-67D6-77A8-6B57-F5305133F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542611" y="4199176"/>
                <a:ext cx="609516" cy="708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969E1B3-CAF5-612B-C4D5-1C3340059F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1969" y="4565029"/>
                <a:ext cx="0" cy="425513"/>
              </a:xfrm>
              <a:prstGeom prst="straightConnector1">
                <a:avLst/>
              </a:prstGeom>
              <a:ln w="9525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5DDE1F6-8EF8-F57C-156B-1942C70646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8492" y="3857205"/>
                <a:ext cx="403204" cy="28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A62D8ECA-0255-C220-1B75-6912B1B28541}"/>
                  </a:ext>
                </a:extLst>
              </p:cNvPr>
              <p:cNvSpPr txBox="1"/>
              <p:nvPr/>
            </p:nvSpPr>
            <p:spPr>
              <a:xfrm>
                <a:off x="10367384" y="4191391"/>
                <a:ext cx="792983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Frontend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9" name="TextBox 1048">
                <a:extLst>
                  <a:ext uri="{FF2B5EF4-FFF2-40B4-BE49-F238E27FC236}">
                    <a16:creationId xmlns:a16="http://schemas.microsoft.com/office/drawing/2014/main" id="{F2E6F173-8062-C94C-1CA6-93960045B350}"/>
                  </a:ext>
                </a:extLst>
              </p:cNvPr>
              <p:cNvSpPr txBox="1"/>
              <p:nvPr/>
            </p:nvSpPr>
            <p:spPr>
              <a:xfrm>
                <a:off x="4116105" y="4011751"/>
                <a:ext cx="1225545" cy="470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b="1" dirty="0"/>
                  <a:t>Sentence</a:t>
                </a:r>
              </a:p>
              <a:p>
                <a:pPr algn="ctr"/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Transformers</a:t>
                </a:r>
                <a:r>
                  <a:rPr lang="en-IN" dirty="0"/>
                  <a:t> </a:t>
                </a:r>
                <a:endParaRPr lang="en-US" dirty="0"/>
              </a:p>
            </p:txBody>
          </p:sp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39D30D1B-0B39-39A4-9748-CF1AE447F9DC}"/>
                  </a:ext>
                </a:extLst>
              </p:cNvPr>
              <p:cNvSpPr txBox="1"/>
              <p:nvPr/>
            </p:nvSpPr>
            <p:spPr>
              <a:xfrm>
                <a:off x="7997155" y="4224732"/>
                <a:ext cx="1184656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NLP Pipeline</a:t>
                </a:r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5FED16C7-9AE1-2A7A-1ECD-D854BEC9A2CF}"/>
                  </a:ext>
                </a:extLst>
              </p:cNvPr>
              <p:cNvSpPr txBox="1"/>
              <p:nvPr/>
            </p:nvSpPr>
            <p:spPr>
              <a:xfrm>
                <a:off x="10699586" y="1082273"/>
                <a:ext cx="1251886" cy="269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Arial" panose="020B0604020202020204" pitchFamily="34" charset="0"/>
                    <a:cs typeface="Arial" panose="020B0604020202020204" pitchFamily="34" charset="0"/>
                  </a:rPr>
                  <a:t>Search Results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9531454-C043-7221-8419-308413759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2693" y="4144995"/>
                <a:ext cx="2836176" cy="1769747"/>
              </a:xfrm>
              <a:prstGeom prst="rect">
                <a:avLst/>
              </a:prstGeom>
            </p:spPr>
          </p:pic>
        </p:grpSp>
        <p:pic>
          <p:nvPicPr>
            <p:cNvPr id="1026" name="Picture 2" descr="Pandas/Python Library">
              <a:extLst>
                <a:ext uri="{FF2B5EF4-FFF2-40B4-BE49-F238E27FC236}">
                  <a16:creationId xmlns:a16="http://schemas.microsoft.com/office/drawing/2014/main" id="{A4D96215-5CB7-5748-3E44-FF19A97DB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772" y="4485724"/>
              <a:ext cx="2140412" cy="214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Sbert logo · flax-sentence-embeddings/sentence-embeddings at 5d6dd83">
              <a:extLst>
                <a:ext uri="{FF2B5EF4-FFF2-40B4-BE49-F238E27FC236}">
                  <a16:creationId xmlns:a16="http://schemas.microsoft.com/office/drawing/2014/main" id="{EB4A823B-4289-C993-EC67-215932939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9773" y="5067300"/>
              <a:ext cx="1291894" cy="64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29E9CFD-A141-9E9B-1518-ACD8418E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25028" y="5129782"/>
              <a:ext cx="1362388" cy="928118"/>
            </a:xfrm>
            <a:prstGeom prst="rect">
              <a:avLst/>
            </a:prstGeom>
          </p:spPr>
        </p:pic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3ED7F65C-C1A5-361C-02C5-EFC39B41855C}"/>
                </a:ext>
              </a:extLst>
            </p:cNvPr>
            <p:cNvGrpSpPr/>
            <p:nvPr/>
          </p:nvGrpSpPr>
          <p:grpSpPr>
            <a:xfrm>
              <a:off x="1574018" y="7097953"/>
              <a:ext cx="1828800" cy="1542084"/>
              <a:chOff x="7086600" y="3029803"/>
              <a:chExt cx="1828800" cy="1542084"/>
            </a:xfrm>
          </p:grpSpPr>
          <p:sp>
            <p:nvSpPr>
              <p:cNvPr id="1035" name="Isosceles Triangle 1034">
                <a:extLst>
                  <a:ext uri="{FF2B5EF4-FFF2-40B4-BE49-F238E27FC236}">
                    <a16:creationId xmlns:a16="http://schemas.microsoft.com/office/drawing/2014/main" id="{A125DBF2-F5EA-D0E3-7E63-EFDA2F6A6663}"/>
                  </a:ext>
                </a:extLst>
              </p:cNvPr>
              <p:cNvSpPr/>
              <p:nvPr/>
            </p:nvSpPr>
            <p:spPr>
              <a:xfrm>
                <a:off x="7086600" y="3029803"/>
                <a:ext cx="1828800" cy="1123097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99C19623-8209-9156-C87C-47C8099223D4}"/>
                  </a:ext>
                </a:extLst>
              </p:cNvPr>
              <p:cNvSpPr txBox="1"/>
              <p:nvPr/>
            </p:nvSpPr>
            <p:spPr>
              <a:xfrm>
                <a:off x="7200900" y="3473094"/>
                <a:ext cx="1617190" cy="563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N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C</a:t>
                </a:r>
                <a:r>
                  <a:rPr lang="en-US" sz="2800" b="1" dirty="0">
                    <a:solidFill>
                      <a:srgbClr val="1C9608"/>
                    </a:solidFill>
                  </a:rPr>
                  <a:t>O</a:t>
                </a:r>
                <a:endParaRPr lang="en-IN" sz="2800" dirty="0"/>
              </a:p>
            </p:txBody>
          </p:sp>
          <p:sp>
            <p:nvSpPr>
              <p:cNvPr id="1037" name="TextBox 1036">
                <a:extLst>
                  <a:ext uri="{FF2B5EF4-FFF2-40B4-BE49-F238E27FC236}">
                    <a16:creationId xmlns:a16="http://schemas.microsoft.com/office/drawing/2014/main" id="{A814EA74-7871-204E-BDE5-26F775D53427}"/>
                  </a:ext>
                </a:extLst>
              </p:cNvPr>
              <p:cNvSpPr txBox="1"/>
              <p:nvPr/>
            </p:nvSpPr>
            <p:spPr>
              <a:xfrm>
                <a:off x="7162904" y="4173938"/>
                <a:ext cx="1617190" cy="39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DATASET</a:t>
                </a:r>
                <a:endParaRPr lang="en-I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983EDCAE-ABB9-5F1B-D5BF-95B6DAEA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288" y="6992858"/>
              <a:ext cx="2412941" cy="1285299"/>
            </a:xfrm>
            <a:prstGeom prst="rect">
              <a:avLst/>
            </a:prstGeom>
          </p:spPr>
        </p:pic>
        <p:pic>
          <p:nvPicPr>
            <p:cNvPr id="1040" name="Picture 16" descr="Python (programming language) - Wikipedia">
              <a:extLst>
                <a:ext uri="{FF2B5EF4-FFF2-40B4-BE49-F238E27FC236}">
                  <a16:creationId xmlns:a16="http://schemas.microsoft.com/office/drawing/2014/main" id="{58E6AD56-C5BB-B5C6-1F36-C8D499C41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567" y="6628844"/>
              <a:ext cx="1322625" cy="132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8" descr="fastapi · PyPI">
              <a:extLst>
                <a:ext uri="{FF2B5EF4-FFF2-40B4-BE49-F238E27FC236}">
                  <a16:creationId xmlns:a16="http://schemas.microsoft.com/office/drawing/2014/main" id="{92E26AD6-D8BC-FA13-66E7-AE27AB340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1176" y="6922063"/>
              <a:ext cx="2942444" cy="1040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042">
              <a:extLst>
                <a:ext uri="{FF2B5EF4-FFF2-40B4-BE49-F238E27FC236}">
                  <a16:creationId xmlns:a16="http://schemas.microsoft.com/office/drawing/2014/main" id="{52C8E8D3-490C-362D-EB8A-8B4F9FC2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0800" y="4960031"/>
              <a:ext cx="1914976" cy="10782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7" name="Picture 20" descr="Deploying a Docker container in Azure | by Mukundh Bhushan | FAUN.dev —  Developer Community">
              <a:extLst>
                <a:ext uri="{FF2B5EF4-FFF2-40B4-BE49-F238E27FC236}">
                  <a16:creationId xmlns:a16="http://schemas.microsoft.com/office/drawing/2014/main" id="{0DF9C685-C720-BDD4-EABD-B922BA0D1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9371" y="7274587"/>
              <a:ext cx="2838003" cy="967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1051">
              <a:extLst>
                <a:ext uri="{FF2B5EF4-FFF2-40B4-BE49-F238E27FC236}">
                  <a16:creationId xmlns:a16="http://schemas.microsoft.com/office/drawing/2014/main" id="{0FE340C2-41FC-6927-F60B-F78E0AEF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3076" y="5123722"/>
              <a:ext cx="1966200" cy="857978"/>
            </a:xfrm>
            <a:prstGeom prst="rect">
              <a:avLst/>
            </a:prstGeom>
          </p:spPr>
        </p:pic>
        <p:pic>
          <p:nvPicPr>
            <p:cNvPr id="1054" name="Picture 1053">
              <a:extLst>
                <a:ext uri="{FF2B5EF4-FFF2-40B4-BE49-F238E27FC236}">
                  <a16:creationId xmlns:a16="http://schemas.microsoft.com/office/drawing/2014/main" id="{078B1097-1FB4-7090-D12E-A35EBD69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075" y="1723457"/>
              <a:ext cx="3971925" cy="1743643"/>
            </a:xfrm>
            <a:prstGeom prst="rect">
              <a:avLst/>
            </a:prstGeom>
          </p:spPr>
        </p:pic>
        <p:pic>
          <p:nvPicPr>
            <p:cNvPr id="1055" name="Picture 10" descr="AWS ou Azure: qual é a melhor nuvem? – Blog Central Server">
              <a:extLst>
                <a:ext uri="{FF2B5EF4-FFF2-40B4-BE49-F238E27FC236}">
                  <a16:creationId xmlns:a16="http://schemas.microsoft.com/office/drawing/2014/main" id="{8C8F5BFE-01BA-F30C-CB20-CAEF997BB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5800" y="1838458"/>
              <a:ext cx="2602962" cy="1561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D1F00031-130F-8451-F869-938D13BA0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859000" y="1943100"/>
              <a:ext cx="1650708" cy="11477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44CA3F-E35A-0155-AD03-19A5CFD220A0}"/>
              </a:ext>
            </a:extLst>
          </p:cNvPr>
          <p:cNvSpPr txBox="1"/>
          <p:nvPr/>
        </p:nvSpPr>
        <p:spPr>
          <a:xfrm>
            <a:off x="17529156" y="9751414"/>
            <a:ext cx="33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C96F3-0F9C-FC0A-18B4-281948C211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53" y="73931"/>
            <a:ext cx="121937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3">
            <a:extLst>
              <a:ext uri="{FF2B5EF4-FFF2-40B4-BE49-F238E27FC236}">
                <a16:creationId xmlns:a16="http://schemas.microsoft.com/office/drawing/2014/main" id="{E13A5989-EBC4-8503-5616-01CAE36A0E5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6762863" y="9045622"/>
            <a:ext cx="266700" cy="3334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50" dirty="0">
                <a:solidFill>
                  <a:schemeClr val="bg1"/>
                </a:solidFill>
              </a:rPr>
              <a:t>4</a:t>
            </a:fld>
            <a:endParaRPr spc="-5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8599A6-DEC1-970F-9CA5-97D347B41B31}"/>
              </a:ext>
            </a:extLst>
          </p:cNvPr>
          <p:cNvGrpSpPr/>
          <p:nvPr/>
        </p:nvGrpSpPr>
        <p:grpSpPr>
          <a:xfrm>
            <a:off x="8503560" y="4168832"/>
            <a:ext cx="9579428" cy="4941468"/>
            <a:chOff x="1066798" y="2102053"/>
            <a:chExt cx="16306806" cy="7054013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6A8819E6-B8DF-3EC9-9B95-F7F400C6A3DD}"/>
                </a:ext>
              </a:extLst>
            </p:cNvPr>
            <p:cNvSpPr/>
            <p:nvPr/>
          </p:nvSpPr>
          <p:spPr>
            <a:xfrm>
              <a:off x="1066798" y="5736320"/>
              <a:ext cx="5007850" cy="1584743"/>
            </a:xfrm>
            <a:prstGeom prst="roundRect">
              <a:avLst/>
            </a:prstGeom>
            <a:solidFill>
              <a:srgbClr val="C31F3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8497B48-7E56-D6A9-BD18-ECC9A00A0153}"/>
                </a:ext>
              </a:extLst>
            </p:cNvPr>
            <p:cNvSpPr/>
            <p:nvPr/>
          </p:nvSpPr>
          <p:spPr>
            <a:xfrm>
              <a:off x="12229865" y="5267931"/>
              <a:ext cx="5007850" cy="2296454"/>
            </a:xfrm>
            <a:prstGeom prst="roundRect">
              <a:avLst/>
            </a:prstGeom>
            <a:solidFill>
              <a:srgbClr val="F36D25"/>
            </a:solidFill>
            <a:ln>
              <a:solidFill>
                <a:srgbClr val="F36D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D6992F9-4D5D-10C7-BEE8-E7C0210E4EEB}"/>
                </a:ext>
              </a:extLst>
            </p:cNvPr>
            <p:cNvSpPr/>
            <p:nvPr/>
          </p:nvSpPr>
          <p:spPr>
            <a:xfrm>
              <a:off x="10350652" y="2756539"/>
              <a:ext cx="5007850" cy="1841310"/>
            </a:xfrm>
            <a:prstGeom prst="roundRect">
              <a:avLst/>
            </a:prstGeom>
            <a:solidFill>
              <a:srgbClr val="A21C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1A09337-BE59-06DD-C58A-DFEFE141BB1D}"/>
                </a:ext>
              </a:extLst>
            </p:cNvPr>
            <p:cNvGrpSpPr/>
            <p:nvPr/>
          </p:nvGrpSpPr>
          <p:grpSpPr>
            <a:xfrm>
              <a:off x="4854581" y="2618864"/>
              <a:ext cx="8522508" cy="6537202"/>
              <a:chOff x="4800600" y="1603325"/>
              <a:chExt cx="9048269" cy="7385152"/>
            </a:xfrm>
          </p:grpSpPr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C54A777C-44A2-E47B-6966-FF42FC78D1E9}"/>
                  </a:ext>
                </a:extLst>
              </p:cNvPr>
              <p:cNvSpPr/>
              <p:nvPr/>
            </p:nvSpPr>
            <p:spPr>
              <a:xfrm>
                <a:off x="4800600" y="5295901"/>
                <a:ext cx="4515331" cy="3692576"/>
              </a:xfrm>
              <a:prstGeom prst="triangle">
                <a:avLst/>
              </a:prstGeom>
              <a:solidFill>
                <a:srgbClr val="C31F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95C876E8-076A-A87D-1706-712FF24BC9F0}"/>
                  </a:ext>
                </a:extLst>
              </p:cNvPr>
              <p:cNvSpPr/>
              <p:nvPr/>
            </p:nvSpPr>
            <p:spPr>
              <a:xfrm>
                <a:off x="9333538" y="5295901"/>
                <a:ext cx="4515331" cy="3692576"/>
              </a:xfrm>
              <a:prstGeom prst="triangle">
                <a:avLst/>
              </a:prstGeom>
              <a:solidFill>
                <a:srgbClr val="F36D2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4A2B2076-F92B-E60B-9207-BE2153F11F5A}"/>
                  </a:ext>
                </a:extLst>
              </p:cNvPr>
              <p:cNvSpPr/>
              <p:nvPr/>
            </p:nvSpPr>
            <p:spPr>
              <a:xfrm>
                <a:off x="7067069" y="1603325"/>
                <a:ext cx="4515331" cy="3692576"/>
              </a:xfrm>
              <a:prstGeom prst="triangle">
                <a:avLst/>
              </a:prstGeom>
              <a:solidFill>
                <a:srgbClr val="A21C4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6" name="Isosceles Triangle 115">
                <a:extLst>
                  <a:ext uri="{FF2B5EF4-FFF2-40B4-BE49-F238E27FC236}">
                    <a16:creationId xmlns:a16="http://schemas.microsoft.com/office/drawing/2014/main" id="{E6A4A35F-1DA1-3984-40F3-46246CDBE934}"/>
                  </a:ext>
                </a:extLst>
              </p:cNvPr>
              <p:cNvSpPr/>
              <p:nvPr/>
            </p:nvSpPr>
            <p:spPr>
              <a:xfrm>
                <a:off x="8652997" y="5676901"/>
                <a:ext cx="1253002" cy="1219200"/>
              </a:xfrm>
              <a:prstGeom prst="triangle">
                <a:avLst/>
              </a:prstGeom>
              <a:solidFill>
                <a:srgbClr val="FFFAE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17" name="Picture 2" descr="Sustainable Development Goals: 17 Goals to Transform our World​ | United  Nations">
                <a:extLst>
                  <a:ext uri="{FF2B5EF4-FFF2-40B4-BE49-F238E27FC236}">
                    <a16:creationId xmlns:a16="http://schemas.microsoft.com/office/drawing/2014/main" id="{9EFE3B96-51B7-19B2-714C-7B5C371CEB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4199" y="6948221"/>
                <a:ext cx="2014208" cy="1929081"/>
              </a:xfrm>
              <a:prstGeom prst="rect">
                <a:avLst/>
              </a:prstGeom>
              <a:solidFill>
                <a:srgbClr val="C31F33"/>
              </a:solidFill>
            </p:spPr>
          </p:pic>
          <p:sp>
            <p:nvSpPr>
              <p:cNvPr id="118" name="Arrow: Down 117">
                <a:extLst>
                  <a:ext uri="{FF2B5EF4-FFF2-40B4-BE49-F238E27FC236}">
                    <a16:creationId xmlns:a16="http://schemas.microsoft.com/office/drawing/2014/main" id="{58ED7406-EC5E-D8BC-3481-7B79992BDA1B}"/>
                  </a:ext>
                </a:extLst>
              </p:cNvPr>
              <p:cNvSpPr/>
              <p:nvPr/>
            </p:nvSpPr>
            <p:spPr>
              <a:xfrm rot="10800000">
                <a:off x="9100377" y="5524500"/>
                <a:ext cx="348423" cy="533400"/>
              </a:xfrm>
              <a:prstGeom prst="downArrow">
                <a:avLst>
                  <a:gd name="adj1" fmla="val 50000"/>
                  <a:gd name="adj2" fmla="val 46528"/>
                </a:avLst>
              </a:prstGeom>
              <a:solidFill>
                <a:srgbClr val="A21C43"/>
              </a:solidFill>
              <a:ln>
                <a:solidFill>
                  <a:srgbClr val="A21C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C98681F-0B6E-2341-5B92-78820FE20C32}"/>
                  </a:ext>
                </a:extLst>
              </p:cNvPr>
              <p:cNvSpPr txBox="1"/>
              <p:nvPr/>
            </p:nvSpPr>
            <p:spPr>
              <a:xfrm>
                <a:off x="6601066" y="5933299"/>
                <a:ext cx="914399" cy="37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SDG 4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B191DE0-EA61-B3CC-CD4C-D3B527332CC4}"/>
                  </a:ext>
                </a:extLst>
              </p:cNvPr>
              <p:cNvSpPr txBox="1"/>
              <p:nvPr/>
            </p:nvSpPr>
            <p:spPr>
              <a:xfrm>
                <a:off x="11147163" y="5933299"/>
                <a:ext cx="914399" cy="37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SDG 9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0F7C8B-DC55-0B33-9FFC-C42660D8F332}"/>
                  </a:ext>
                </a:extLst>
              </p:cNvPr>
              <p:cNvSpPr txBox="1"/>
              <p:nvPr/>
            </p:nvSpPr>
            <p:spPr>
              <a:xfrm>
                <a:off x="8889345" y="2364329"/>
                <a:ext cx="914399" cy="37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SDG 8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30709D8-2F63-953E-3B58-8A04D0F7D610}"/>
                  </a:ext>
                </a:extLst>
              </p:cNvPr>
              <p:cNvSpPr txBox="1"/>
              <p:nvPr/>
            </p:nvSpPr>
            <p:spPr>
              <a:xfrm>
                <a:off x="8867535" y="6303564"/>
                <a:ext cx="914399" cy="37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HIVE</a:t>
                </a:r>
              </a:p>
            </p:txBody>
          </p:sp>
          <p:sp>
            <p:nvSpPr>
              <p:cNvPr id="123" name="Arrow: Down 122">
                <a:extLst>
                  <a:ext uri="{FF2B5EF4-FFF2-40B4-BE49-F238E27FC236}">
                    <a16:creationId xmlns:a16="http://schemas.microsoft.com/office/drawing/2014/main" id="{C855EFA8-1883-908A-6775-D140E828E54A}"/>
                  </a:ext>
                </a:extLst>
              </p:cNvPr>
              <p:cNvSpPr/>
              <p:nvPr/>
            </p:nvSpPr>
            <p:spPr>
              <a:xfrm rot="3020750">
                <a:off x="8550707" y="6621454"/>
                <a:ext cx="348423" cy="533400"/>
              </a:xfrm>
              <a:prstGeom prst="downArrow">
                <a:avLst>
                  <a:gd name="adj1" fmla="val 50000"/>
                  <a:gd name="adj2" fmla="val 46528"/>
                </a:avLst>
              </a:prstGeom>
              <a:solidFill>
                <a:srgbClr val="C31F33"/>
              </a:solidFill>
              <a:ln>
                <a:solidFill>
                  <a:srgbClr val="A21C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4" name="Arrow: Down 123">
                <a:extLst>
                  <a:ext uri="{FF2B5EF4-FFF2-40B4-BE49-F238E27FC236}">
                    <a16:creationId xmlns:a16="http://schemas.microsoft.com/office/drawing/2014/main" id="{7C1390FA-F088-8517-757E-D17997AC96A0}"/>
                  </a:ext>
                </a:extLst>
              </p:cNvPr>
              <p:cNvSpPr/>
              <p:nvPr/>
            </p:nvSpPr>
            <p:spPr>
              <a:xfrm rot="18770319">
                <a:off x="9680661" y="6634091"/>
                <a:ext cx="348423" cy="533400"/>
              </a:xfrm>
              <a:prstGeom prst="downArrow">
                <a:avLst>
                  <a:gd name="adj1" fmla="val 50000"/>
                  <a:gd name="adj2" fmla="val 46528"/>
                </a:avLst>
              </a:prstGeom>
              <a:solidFill>
                <a:srgbClr val="F25524"/>
              </a:solidFill>
              <a:ln>
                <a:solidFill>
                  <a:srgbClr val="A21C4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04FCB3-9A8B-CA6C-6EC3-2901A31CE669}"/>
                </a:ext>
              </a:extLst>
            </p:cNvPr>
            <p:cNvSpPr txBox="1"/>
            <p:nvPr/>
          </p:nvSpPr>
          <p:spPr>
            <a:xfrm>
              <a:off x="10370039" y="2736994"/>
              <a:ext cx="5007850" cy="2592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Improves access to job opportunities through context-aware search.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Enhances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labour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market efficiency by connecting talent with the right roles.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Supports career mobility by revealing related occupations.</a:t>
              </a:r>
              <a:endPara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2A905F0-C054-AC44-2A5A-D06F8BD77277}"/>
                </a:ext>
              </a:extLst>
            </p:cNvPr>
            <p:cNvSpPr txBox="1"/>
            <p:nvPr/>
          </p:nvSpPr>
          <p:spPr>
            <a:xfrm>
              <a:off x="1139642" y="5700051"/>
              <a:ext cx="5007850" cy="228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Helps students and counselors link skills and training to occupations.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Guides institutions to align courses with in-demand skills.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Enables informed career planning.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B48C5D3-4699-BBDE-B36B-2FD6B3F12AA8}"/>
                </a:ext>
              </a:extLst>
            </p:cNvPr>
            <p:cNvSpPr txBox="1"/>
            <p:nvPr/>
          </p:nvSpPr>
          <p:spPr>
            <a:xfrm>
              <a:off x="12365754" y="5276756"/>
              <a:ext cx="5007850" cy="2284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Brings AI innovation to public job databases.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Creates a scalable, tech-enabled search system.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Promotes adoption of advanced search technology in government platforms.</a:t>
              </a:r>
              <a:endPara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B78DF46-0BBD-3327-F3FA-0CA92051B3D6}"/>
                </a:ext>
              </a:extLst>
            </p:cNvPr>
            <p:cNvGrpSpPr/>
            <p:nvPr/>
          </p:nvGrpSpPr>
          <p:grpSpPr>
            <a:xfrm rot="4711613">
              <a:off x="3292195" y="1932337"/>
              <a:ext cx="3684324" cy="4023755"/>
              <a:chOff x="1241819" y="1519631"/>
              <a:chExt cx="6039849" cy="5621582"/>
            </a:xfrm>
          </p:grpSpPr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6E7535DC-E516-4C56-B521-45C4FA186015}"/>
                  </a:ext>
                </a:extLst>
              </p:cNvPr>
              <p:cNvSpPr/>
              <p:nvPr/>
            </p:nvSpPr>
            <p:spPr>
              <a:xfrm rot="20458929">
                <a:off x="2406474" y="4468675"/>
                <a:ext cx="3048000" cy="2672538"/>
              </a:xfrm>
              <a:prstGeom prst="hexagon">
                <a:avLst/>
              </a:prstGeom>
              <a:solidFill>
                <a:srgbClr val="C31F3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FD2F5B85-A841-4DA9-B597-19E819733CA6}"/>
                  </a:ext>
                </a:extLst>
              </p:cNvPr>
              <p:cNvSpPr/>
              <p:nvPr/>
            </p:nvSpPr>
            <p:spPr>
              <a:xfrm rot="20458929">
                <a:off x="1241819" y="1519631"/>
                <a:ext cx="3048000" cy="2672539"/>
              </a:xfrm>
              <a:prstGeom prst="hexagon">
                <a:avLst/>
              </a:prstGeom>
              <a:solidFill>
                <a:srgbClr val="A21C4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E6F43235-14A1-BD04-29AA-7CF06B419A7B}"/>
                  </a:ext>
                </a:extLst>
              </p:cNvPr>
              <p:cNvSpPr/>
              <p:nvPr/>
            </p:nvSpPr>
            <p:spPr>
              <a:xfrm rot="20458929">
                <a:off x="4233668" y="2077777"/>
                <a:ext cx="3048000" cy="2672536"/>
              </a:xfrm>
              <a:prstGeom prst="hexagon">
                <a:avLst/>
              </a:prstGeom>
              <a:solidFill>
                <a:srgbClr val="F36D2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105" name="Picture 9" descr="Our Common Agenda and the SDGs | United Nations">
              <a:extLst>
                <a:ext uri="{FF2B5EF4-FFF2-40B4-BE49-F238E27FC236}">
                  <a16:creationId xmlns:a16="http://schemas.microsoft.com/office/drawing/2014/main" id="{28AF1B71-6075-C246-D9C7-AB2355400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329" y="4078732"/>
              <a:ext cx="1700188" cy="1606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439E56E-9AEE-18E6-FED5-2EF2F31D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3950" y="2465689"/>
              <a:ext cx="1119750" cy="89286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770A3D-9C52-365C-84D3-78C45D1A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2953" y="3421639"/>
              <a:ext cx="1038170" cy="993649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08" name="Picture 9" descr="WWD - Sustainability &amp; ESG - Iskandar Investment Berhad">
              <a:extLst>
                <a:ext uri="{FF2B5EF4-FFF2-40B4-BE49-F238E27FC236}">
                  <a16:creationId xmlns:a16="http://schemas.microsoft.com/office/drawing/2014/main" id="{4C33DF0E-4BC6-82C2-0459-22D6CAD78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3402" y="7316723"/>
              <a:ext cx="1801519" cy="1702396"/>
            </a:xfrm>
            <a:prstGeom prst="rect">
              <a:avLst/>
            </a:prstGeom>
            <a:noFill/>
            <a:ln>
              <a:solidFill>
                <a:srgbClr val="F36D2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D89F7A4-D68D-CD49-A5B7-D50BF122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0140" y="4221077"/>
              <a:ext cx="1139791" cy="9778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E7CC59-7131-B74E-ACFD-B88A8B509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7663" y="3263817"/>
            <a:ext cx="1688676" cy="1502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B97AA-639E-0C73-7D84-1C927B401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1995" y="4619100"/>
            <a:ext cx="1080591" cy="1080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26829C-8710-85AC-172F-7699B8EBFD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3256" y="8088200"/>
            <a:ext cx="1322500" cy="132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C3E157-6797-0060-AD69-6EAD1C64E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37584" y="8052409"/>
            <a:ext cx="1323634" cy="1323634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673344F5-9A74-6AB9-8BA2-AC56E0235FC3}"/>
              </a:ext>
            </a:extLst>
          </p:cNvPr>
          <p:cNvSpPr txBox="1">
            <a:spLocks/>
          </p:cNvSpPr>
          <p:nvPr/>
        </p:nvSpPr>
        <p:spPr>
          <a:xfrm>
            <a:off x="17372463" y="9750439"/>
            <a:ext cx="266700" cy="333425"/>
          </a:xfrm>
          <a:prstGeom prst="rect">
            <a:avLst/>
          </a:prstGeom>
        </p:spPr>
        <p:txBody>
          <a:bodyPr vert="horz" wrap="square" lIns="0" tIns="2540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2000" b="0" i="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>
              <a:spcBef>
                <a:spcPts val="200"/>
              </a:spcBef>
            </a:pPr>
            <a:fld id="{81D60167-4931-47E6-BA6A-407CBD079E47}" type="slidenum">
              <a:rPr lang="en-IN" spc="-50" smtClean="0">
                <a:solidFill>
                  <a:schemeClr val="bg1"/>
                </a:solidFill>
              </a:rPr>
              <a:pPr marL="34290">
                <a:spcBef>
                  <a:spcPts val="200"/>
                </a:spcBef>
              </a:pPr>
              <a:t>4</a:t>
            </a:fld>
            <a:endParaRPr lang="en-IN" spc="-5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46C708-3238-E07E-FC94-A423BB91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7" y="9629761"/>
            <a:ext cx="18288001" cy="69533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" name="Oval 19" descr="Your startup LOGO">
            <a:extLst>
              <a:ext uri="{FF2B5EF4-FFF2-40B4-BE49-F238E27FC236}">
                <a16:creationId xmlns:a16="http://schemas.microsoft.com/office/drawing/2014/main" id="{E91394D1-4AAF-CD63-826F-705EF57F1C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8636" y="43055"/>
            <a:ext cx="1639283" cy="1142999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</a:t>
            </a:r>
            <a:r>
              <a:rPr lang="en-US" sz="2000" b="1" dirty="0" err="1"/>
              <a:t>Envisors</a:t>
            </a:r>
            <a:endParaRPr lang="en-IN" sz="20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0024CB-4A95-7E66-1A65-751EB46C90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800" y="105976"/>
            <a:ext cx="140596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E26BDBC7-8812-DC9A-9816-B0AC165B9A17}"/>
              </a:ext>
            </a:extLst>
          </p:cNvPr>
          <p:cNvSpPr txBox="1">
            <a:spLocks/>
          </p:cNvSpPr>
          <p:nvPr/>
        </p:nvSpPr>
        <p:spPr>
          <a:xfrm>
            <a:off x="7202941" y="9744926"/>
            <a:ext cx="5064122" cy="4436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@STATATHON Idea submission-Template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B9927F-A06F-16C7-8C97-4FB94DC8C610}"/>
              </a:ext>
            </a:extLst>
          </p:cNvPr>
          <p:cNvSpPr txBox="1"/>
          <p:nvPr/>
        </p:nvSpPr>
        <p:spPr>
          <a:xfrm>
            <a:off x="17528019" y="9803368"/>
            <a:ext cx="33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A120ED-129E-E7BB-2A83-F537E85BE663}"/>
              </a:ext>
            </a:extLst>
          </p:cNvPr>
          <p:cNvSpPr txBox="1">
            <a:spLocks/>
          </p:cNvSpPr>
          <p:nvPr/>
        </p:nvSpPr>
        <p:spPr>
          <a:xfrm>
            <a:off x="3414394" y="292053"/>
            <a:ext cx="10972800" cy="1143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5025F3-0DF3-464C-7422-4AD1819611BE}"/>
              </a:ext>
            </a:extLst>
          </p:cNvPr>
          <p:cNvSpPr txBox="1"/>
          <p:nvPr/>
        </p:nvSpPr>
        <p:spPr>
          <a:xfrm>
            <a:off x="13605162" y="1480316"/>
            <a:ext cx="278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VIABILITY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144A7F-EB08-83CD-5CD7-FCFC9D0A07A5}"/>
              </a:ext>
            </a:extLst>
          </p:cNvPr>
          <p:cNvGrpSpPr/>
          <p:nvPr/>
        </p:nvGrpSpPr>
        <p:grpSpPr>
          <a:xfrm>
            <a:off x="269770" y="1293791"/>
            <a:ext cx="11067196" cy="8192990"/>
            <a:chOff x="270907" y="2299391"/>
            <a:chExt cx="10406613" cy="819299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44CCD1-84A0-0336-6A42-E28270F30C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907" y="2299391"/>
              <a:ext cx="24411" cy="81929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9459B8C-1786-148E-799D-740E05AD8049}"/>
                </a:ext>
              </a:extLst>
            </p:cNvPr>
            <p:cNvCxnSpPr>
              <a:cxnSpLocks/>
            </p:cNvCxnSpPr>
            <p:nvPr/>
          </p:nvCxnSpPr>
          <p:spPr>
            <a:xfrm>
              <a:off x="270907" y="2299391"/>
              <a:ext cx="10406613" cy="827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C99F5D-CDB1-A6B2-96F1-9825B3EB1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2382093"/>
              <a:ext cx="4581521" cy="81102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D38D14-EA63-8B1D-BCD2-7E23A60E9BF2}"/>
                </a:ext>
              </a:extLst>
            </p:cNvPr>
            <p:cNvCxnSpPr>
              <a:cxnSpLocks/>
            </p:cNvCxnSpPr>
            <p:nvPr/>
          </p:nvCxnSpPr>
          <p:spPr>
            <a:xfrm>
              <a:off x="295318" y="9057454"/>
              <a:ext cx="58006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1D7065-C260-A50C-0B8B-3B337FE8C4B9}"/>
              </a:ext>
            </a:extLst>
          </p:cNvPr>
          <p:cNvGrpSpPr/>
          <p:nvPr/>
        </p:nvGrpSpPr>
        <p:grpSpPr>
          <a:xfrm rot="10800000">
            <a:off x="6752116" y="1354101"/>
            <a:ext cx="11357936" cy="8132680"/>
            <a:chOff x="270907" y="2282465"/>
            <a:chExt cx="10244693" cy="81326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3B983A5-3EF8-2C4F-B83C-74EC88F1A5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907" y="2282465"/>
              <a:ext cx="24411" cy="81326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1C56E73-B7A1-8BDF-8DF1-8786FD7C3683}"/>
                </a:ext>
              </a:extLst>
            </p:cNvPr>
            <p:cNvCxnSpPr>
              <a:cxnSpLocks/>
            </p:cNvCxnSpPr>
            <p:nvPr/>
          </p:nvCxnSpPr>
          <p:spPr>
            <a:xfrm>
              <a:off x="270907" y="2282465"/>
              <a:ext cx="1024469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CFD67-626E-1962-D4D4-8F20AE92B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282465"/>
              <a:ext cx="4419600" cy="81326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31079A0-D034-140F-BF4D-ACA79D4EFAE2}"/>
                </a:ext>
              </a:extLst>
            </p:cNvPr>
            <p:cNvCxnSpPr>
              <a:cxnSpLocks/>
            </p:cNvCxnSpPr>
            <p:nvPr/>
          </p:nvCxnSpPr>
          <p:spPr>
            <a:xfrm>
              <a:off x="295318" y="9057454"/>
              <a:ext cx="58006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30EE4F-CC99-EC5C-B0BC-18B20404C6FB}"/>
              </a:ext>
            </a:extLst>
          </p:cNvPr>
          <p:cNvSpPr txBox="1"/>
          <p:nvPr/>
        </p:nvSpPr>
        <p:spPr>
          <a:xfrm>
            <a:off x="2028517" y="1409700"/>
            <a:ext cx="324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ea typeface="ＭＳ Ｐゴシック" pitchFamily="1" charset="-128"/>
                <a:cs typeface="Arial" panose="020B0604020202020204" pitchFamily="34" charset="0"/>
              </a:rPr>
              <a:t>FEASIBILITY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22D11A-0A2D-F31D-ECD8-3280671A98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2103" y="1335141"/>
            <a:ext cx="1629216" cy="16292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C720C56-2BE4-2871-A288-515AA0709E58}"/>
              </a:ext>
            </a:extLst>
          </p:cNvPr>
          <p:cNvSpPr txBox="1"/>
          <p:nvPr/>
        </p:nvSpPr>
        <p:spPr>
          <a:xfrm>
            <a:off x="457200" y="2095500"/>
            <a:ext cx="6211488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1. Technical Feasibility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Pre-trained embedding models (all-MiniLM-L6-v2 / text-embedding-3-large) ready for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FAISS / Pinecone integration with </a:t>
            </a: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for efficient vector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2. Operational Feasibility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User-friendly React.js interface for non-technical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Fast, accurate results through optimized semantic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3. Resource Feasibility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Open-source tools minimize licensing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NCO dataset eliminates need for custom data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4. Time Feasibility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Pre-built libraries accelerate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Modular design enables parallel frontend &amp; backend work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898B049-D702-5461-2DCE-54873563AF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97" y="4000500"/>
            <a:ext cx="2592010" cy="1175697"/>
          </a:xfrm>
          <a:prstGeom prst="rect">
            <a:avLst/>
          </a:prstGeom>
        </p:spPr>
      </p:pic>
      <p:pic>
        <p:nvPicPr>
          <p:cNvPr id="61" name="Picture 16" descr="Python (programming language) - Wikipedia">
            <a:extLst>
              <a:ext uri="{FF2B5EF4-FFF2-40B4-BE49-F238E27FC236}">
                <a16:creationId xmlns:a16="http://schemas.microsoft.com/office/drawing/2014/main" id="{FC183209-B0A9-A7D4-743D-1A445D595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48" y="2916294"/>
            <a:ext cx="1197652" cy="108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fastapi · PyPI">
            <a:extLst>
              <a:ext uri="{FF2B5EF4-FFF2-40B4-BE49-F238E27FC236}">
                <a16:creationId xmlns:a16="http://schemas.microsoft.com/office/drawing/2014/main" id="{227A0116-C372-C11F-B82D-48C67AEB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87" y="3075095"/>
            <a:ext cx="2584767" cy="8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EBD59FA-8108-EDE7-A26C-9A08BAA9D7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5387846"/>
            <a:ext cx="1611639" cy="127965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B12DB2-4810-19D5-46A3-827EAF8AE7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1080" y="7356607"/>
            <a:ext cx="1974767" cy="113969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EF6AECF-72F6-187F-3036-0C2B8BE3B5BB}"/>
              </a:ext>
            </a:extLst>
          </p:cNvPr>
          <p:cNvSpPr txBox="1"/>
          <p:nvPr/>
        </p:nvSpPr>
        <p:spPr>
          <a:xfrm>
            <a:off x="11355454" y="2249728"/>
            <a:ext cx="6015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Alignment with UN SDGs ensures long-term social, economic, and environmental relevance.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What are the SDGs? | UNDP Shop">
            <a:extLst>
              <a:ext uri="{FF2B5EF4-FFF2-40B4-BE49-F238E27FC236}">
                <a16:creationId xmlns:a16="http://schemas.microsoft.com/office/drawing/2014/main" id="{646C23E3-A142-D6A2-B3BF-CF3FE319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424" y="2928622"/>
            <a:ext cx="3217557" cy="14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CD78CF-B57E-CBE9-BBBD-659909C300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9074"/>
            <a:ext cx="980680" cy="980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3EC7CA-EF14-0136-F6CF-B658A6DAF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7" y="9629761"/>
            <a:ext cx="18288001" cy="69533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1C82A-D775-9F82-99B3-03D8E5E4918A}"/>
              </a:ext>
            </a:extLst>
          </p:cNvPr>
          <p:cNvSpPr txBox="1"/>
          <p:nvPr/>
        </p:nvSpPr>
        <p:spPr>
          <a:xfrm>
            <a:off x="17528019" y="9803368"/>
            <a:ext cx="33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2F9FAD-4EE7-D8C6-2FA3-DC042EA5C6A6}"/>
              </a:ext>
            </a:extLst>
          </p:cNvPr>
          <p:cNvSpPr txBox="1">
            <a:spLocks/>
          </p:cNvSpPr>
          <p:nvPr/>
        </p:nvSpPr>
        <p:spPr>
          <a:xfrm>
            <a:off x="3276600" y="495300"/>
            <a:ext cx="10972800" cy="1143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  <a:endParaRPr lang="en-US" sz="3600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13" name="Oval 12" descr="Your startup LOGO">
            <a:extLst>
              <a:ext uri="{FF2B5EF4-FFF2-40B4-BE49-F238E27FC236}">
                <a16:creationId xmlns:a16="http://schemas.microsoft.com/office/drawing/2014/main" id="{E1F4D735-5F9B-661F-F1A3-BAC6108F24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8636" y="43055"/>
            <a:ext cx="1652564" cy="1205921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</a:t>
            </a:r>
            <a:r>
              <a:rPr lang="en-US" sz="2000" b="1" dirty="0" err="1"/>
              <a:t>Envisors</a:t>
            </a:r>
            <a:endParaRPr lang="en-IN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065B49-5EA4-66D7-A313-FE4BE3D083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800" y="105976"/>
            <a:ext cx="140596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2B77B9-8185-CD8D-3F01-E58720AC61BA}"/>
              </a:ext>
            </a:extLst>
          </p:cNvPr>
          <p:cNvSpPr/>
          <p:nvPr/>
        </p:nvSpPr>
        <p:spPr>
          <a:xfrm>
            <a:off x="9220200" y="1951703"/>
            <a:ext cx="8930150" cy="7543800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297520-663A-3AC9-0CCE-06F181A5012A}"/>
              </a:ext>
            </a:extLst>
          </p:cNvPr>
          <p:cNvSpPr/>
          <p:nvPr/>
        </p:nvSpPr>
        <p:spPr>
          <a:xfrm>
            <a:off x="137650" y="1943100"/>
            <a:ext cx="8930150" cy="7543800"/>
          </a:xfrm>
          <a:prstGeom prst="roundRect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Aptos" panose="020B00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BC832-0B13-B748-4506-6A954C5C5359}"/>
              </a:ext>
            </a:extLst>
          </p:cNvPr>
          <p:cNvSpPr txBox="1"/>
          <p:nvPr/>
        </p:nvSpPr>
        <p:spPr>
          <a:xfrm>
            <a:off x="3605484" y="2095500"/>
            <a:ext cx="199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3CA376B2-0849-3613-792E-DC8330D3F912}"/>
              </a:ext>
            </a:extLst>
          </p:cNvPr>
          <p:cNvSpPr txBox="1">
            <a:spLocks/>
          </p:cNvSpPr>
          <p:nvPr/>
        </p:nvSpPr>
        <p:spPr>
          <a:xfrm>
            <a:off x="7202941" y="9744926"/>
            <a:ext cx="5064122" cy="4436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@STATATHON Idea submission-Template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6F08CF-904A-6499-D888-D06400DC8088}"/>
              </a:ext>
            </a:extLst>
          </p:cNvPr>
          <p:cNvSpPr txBox="1"/>
          <p:nvPr/>
        </p:nvSpPr>
        <p:spPr>
          <a:xfrm>
            <a:off x="11456792" y="2095500"/>
            <a:ext cx="454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MARKET DEMAND &amp; IMPACT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532A-9FC2-3B89-4D4F-F0943A07939A}"/>
              </a:ext>
            </a:extLst>
          </p:cNvPr>
          <p:cNvSpPr txBox="1"/>
          <p:nvPr/>
        </p:nvSpPr>
        <p:spPr>
          <a:xfrm>
            <a:off x="609600" y="2400300"/>
            <a:ext cx="6776523" cy="771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Improved Job Accessibility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Increased Employment Opportunities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Convenience and Speed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Skill-to-Job Mapping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Inclusive Access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Better Career Guidance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Government Data Utilization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Scalable and Future-Ready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104DD-6E61-5DAD-3823-03AD2C5EE213}"/>
              </a:ext>
            </a:extLst>
          </p:cNvPr>
          <p:cNvSpPr txBox="1"/>
          <p:nvPr/>
        </p:nvSpPr>
        <p:spPr>
          <a:xfrm>
            <a:off x="9744834" y="3069386"/>
            <a:ext cx="7010400" cy="512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Government Adoption</a:t>
            </a:r>
            <a:br>
              <a:rPr lang="en-US" altLang="en-US" sz="2800" dirty="0">
                <a:latin typeface="Arial" panose="020B0604020202020204" pitchFamily="34" charset="0"/>
              </a:rPr>
            </a:br>
            <a:r>
              <a:rPr lang="en-US" altLang="en-US" sz="2800" dirty="0">
                <a:latin typeface="Arial" panose="020B0604020202020204" pitchFamily="34" charset="0"/>
              </a:rPr>
              <a:t>Job Portals Integration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Career Counseling Platforms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Expansion to Other Domains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Skill Development Programs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AI-powered Analytics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4A1CD3-E41B-3FF1-C77D-7BF50A9E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708614" y="4229100"/>
            <a:ext cx="400049" cy="457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669391-B9B2-F177-2DC3-379C7D5A2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320" y="4010680"/>
            <a:ext cx="1680100" cy="1680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0B9545-BCFC-0D8A-117F-2A407AE36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2599117"/>
            <a:ext cx="862285" cy="8622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CD848D-CCFC-6409-7AE9-9E855AA5A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783" y="3192365"/>
            <a:ext cx="1112935" cy="11129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7F9AB37-E27D-43EB-7E71-556C424D9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397" y="4899209"/>
            <a:ext cx="1219200" cy="1219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7440DC0-1709-CFF5-804D-01E6B2047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9990" y="5508809"/>
            <a:ext cx="1375460" cy="13754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83CB57-0265-2509-8F54-8277375F0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655" y="6429391"/>
            <a:ext cx="1180060" cy="11800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2D933E9-0A98-5D7B-3F17-B16F84905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2343" y="7179797"/>
            <a:ext cx="1447800" cy="1447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01EC2E-702E-F34E-F06F-08A2BEB894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233" y="8102397"/>
            <a:ext cx="1180060" cy="1180060"/>
          </a:xfrm>
          <a:prstGeom prst="rect">
            <a:avLst/>
          </a:prstGeom>
        </p:spPr>
      </p:pic>
      <p:pic>
        <p:nvPicPr>
          <p:cNvPr id="7173" name="Picture 5" descr="Government - Free hands and gestures icons">
            <a:extLst>
              <a:ext uri="{FF2B5EF4-FFF2-40B4-BE49-F238E27FC236}">
                <a16:creationId xmlns:a16="http://schemas.microsoft.com/office/drawing/2014/main" id="{8FA9D0E5-663C-775E-AE4A-CE4F33A8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861" y="2549453"/>
            <a:ext cx="1823897" cy="18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D10A344-F3BD-24FF-59BF-AF549E60BD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85673" y="3532512"/>
            <a:ext cx="1610988" cy="1610988"/>
          </a:xfrm>
          <a:prstGeom prst="rect">
            <a:avLst/>
          </a:prstGeom>
        </p:spPr>
      </p:pic>
      <p:pic>
        <p:nvPicPr>
          <p:cNvPr id="7172" name="Picture 7171">
            <a:extLst>
              <a:ext uri="{FF2B5EF4-FFF2-40B4-BE49-F238E27FC236}">
                <a16:creationId xmlns:a16="http://schemas.microsoft.com/office/drawing/2014/main" id="{33799F6B-2D40-162D-8316-13E287638B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22686" y="5181600"/>
            <a:ext cx="1610988" cy="1610988"/>
          </a:xfrm>
          <a:prstGeom prst="rect">
            <a:avLst/>
          </a:prstGeom>
        </p:spPr>
      </p:pic>
      <p:pic>
        <p:nvPicPr>
          <p:cNvPr id="7175" name="Picture 7174">
            <a:extLst>
              <a:ext uri="{FF2B5EF4-FFF2-40B4-BE49-F238E27FC236}">
                <a16:creationId xmlns:a16="http://schemas.microsoft.com/office/drawing/2014/main" id="{A3872407-4101-9376-463E-CADE4053E4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70391" y="6669796"/>
            <a:ext cx="1494913" cy="1494913"/>
          </a:xfrm>
          <a:prstGeom prst="rect">
            <a:avLst/>
          </a:prstGeom>
        </p:spPr>
      </p:pic>
      <p:pic>
        <p:nvPicPr>
          <p:cNvPr id="7177" name="Picture 7176">
            <a:extLst>
              <a:ext uri="{FF2B5EF4-FFF2-40B4-BE49-F238E27FC236}">
                <a16:creationId xmlns:a16="http://schemas.microsoft.com/office/drawing/2014/main" id="{2A554EAC-9648-71A4-4045-2C9EA871CF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5347" y="7148840"/>
            <a:ext cx="2338060" cy="2338060"/>
          </a:xfrm>
          <a:prstGeom prst="rect">
            <a:avLst/>
          </a:prstGeom>
        </p:spPr>
      </p:pic>
      <p:pic>
        <p:nvPicPr>
          <p:cNvPr id="7179" name="Picture 7178">
            <a:extLst>
              <a:ext uri="{FF2B5EF4-FFF2-40B4-BE49-F238E27FC236}">
                <a16:creationId xmlns:a16="http://schemas.microsoft.com/office/drawing/2014/main" id="{D6B48812-6410-0300-1194-6C9868D047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24" y="191670"/>
            <a:ext cx="1330295" cy="13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6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59CDF-1783-03A8-89BC-A3116991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CE45F-D7EB-3EBE-FADE-0427A8036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7" y="9629761"/>
            <a:ext cx="18288001" cy="69533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Oval 4" descr="Your startup LOGO">
            <a:extLst>
              <a:ext uri="{FF2B5EF4-FFF2-40B4-BE49-F238E27FC236}">
                <a16:creationId xmlns:a16="http://schemas.microsoft.com/office/drawing/2014/main" id="{E33782A3-298A-6336-A09E-CCD8F6C45A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8636" y="43055"/>
            <a:ext cx="1639283" cy="1142999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</a:t>
            </a:r>
            <a:r>
              <a:rPr lang="en-US" sz="2000" b="1" dirty="0" err="1"/>
              <a:t>Envisors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3821F-2CD4-D8E4-E608-A2D2736CF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800" y="105976"/>
            <a:ext cx="140596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8DB2B7-E6A6-65B1-7C70-7867F4BD2577}"/>
              </a:ext>
            </a:extLst>
          </p:cNvPr>
          <p:cNvSpPr txBox="1">
            <a:spLocks/>
          </p:cNvSpPr>
          <p:nvPr/>
        </p:nvSpPr>
        <p:spPr>
          <a:xfrm>
            <a:off x="7202941" y="9744926"/>
            <a:ext cx="5064122" cy="4436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@STATATHON Idea submission-Template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0DC28-3449-7B79-F97D-019A041FFEA8}"/>
              </a:ext>
            </a:extLst>
          </p:cNvPr>
          <p:cNvSpPr txBox="1"/>
          <p:nvPr/>
        </p:nvSpPr>
        <p:spPr>
          <a:xfrm>
            <a:off x="17528019" y="9803368"/>
            <a:ext cx="33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F984B8-3109-2702-7133-7AED1B11D299}"/>
              </a:ext>
            </a:extLst>
          </p:cNvPr>
          <p:cNvSpPr txBox="1">
            <a:spLocks/>
          </p:cNvSpPr>
          <p:nvPr/>
        </p:nvSpPr>
        <p:spPr>
          <a:xfrm>
            <a:off x="3429000" y="495300"/>
            <a:ext cx="10972800" cy="1143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E61D4-557A-A997-377A-72F8768662F1}"/>
              </a:ext>
            </a:extLst>
          </p:cNvPr>
          <p:cNvSpPr txBox="1"/>
          <p:nvPr/>
        </p:nvSpPr>
        <p:spPr>
          <a:xfrm>
            <a:off x="1143000" y="1409998"/>
            <a:ext cx="13065487" cy="784830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National Classification of Occupations (NCO) 2015 – Ministry of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Labour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Employment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Official dataset containing job codes, titles, and descriptions.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https://labour.gov.in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Semantic Search in 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“Semantic Search: The Future of Information Retrieval” – IEEE Xplore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Explains how embeddings and vector databases improve contextual search.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Vector Databases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FAISS (Facebook AI Similarity Search) – Open-source library for efficient similarity search.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https://faiss.ai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4. Embedding Models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Sentence Transformers Documentation – For generating text embeddings.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https://www.sbert.net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5. Government Data Utilization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World Bank Report on the use of open data for economic growth.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6. Related Hackathon Problem Statements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Past use cases in data dissemination and job-matching AI tools from similar competitions.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51AB49-9685-9980-40F5-94B1EBB5B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4050" y="1888054"/>
            <a:ext cx="2133302" cy="2133302"/>
          </a:xfrm>
          <a:prstGeom prst="rect">
            <a:avLst/>
          </a:prstGeom>
        </p:spPr>
      </p:pic>
      <p:pic>
        <p:nvPicPr>
          <p:cNvPr id="8194" name="Picture 2" descr="Brain Magnifying Glass: Over 5,841 Royalty-Free Licensable Stock  Illustrations &amp; Drawings | Shutterstock">
            <a:extLst>
              <a:ext uri="{FF2B5EF4-FFF2-40B4-BE49-F238E27FC236}">
                <a16:creationId xmlns:a16="http://schemas.microsoft.com/office/drawing/2014/main" id="{E1C624FB-396A-1776-0B7B-37E760766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0" y="1811907"/>
            <a:ext cx="3644229" cy="19739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196" name="Picture 4" descr="Databases Icon - Free Download Miscellaneous Icons | IconScout">
            <a:extLst>
              <a:ext uri="{FF2B5EF4-FFF2-40B4-BE49-F238E27FC236}">
                <a16:creationId xmlns:a16="http://schemas.microsoft.com/office/drawing/2014/main" id="{46786C75-232D-7DB3-B88F-664800B5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251" y="707423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7DC9A-CEDC-C301-C9B4-ED7916F91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251" y="4388327"/>
            <a:ext cx="2505410" cy="2491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198" name="Picture 6" descr="Globe Bar Chart Stock Illustrations – 7,126 Globe Bar Chart Stock  Illustrations, Vectors &amp; Clipart - Dreamstime">
            <a:extLst>
              <a:ext uri="{FF2B5EF4-FFF2-40B4-BE49-F238E27FC236}">
                <a16:creationId xmlns:a16="http://schemas.microsoft.com/office/drawing/2014/main" id="{4B71CE14-BB10-A73A-05F5-4E5A9D2F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950" y="6747869"/>
            <a:ext cx="3022566" cy="1651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C66154-5DB6-D2CA-C5B2-6B8A98B526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19" y="245546"/>
            <a:ext cx="959881" cy="9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674</Words>
  <Application>Microsoft Office PowerPoint</Application>
  <PresentationFormat>Custom</PresentationFormat>
  <Paragraphs>141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Arial</vt:lpstr>
      <vt:lpstr>Arial Black</vt:lpstr>
      <vt:lpstr>Calibri</vt:lpstr>
      <vt:lpstr>Calibri Light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KANISHK KS</cp:lastModifiedBy>
  <cp:revision>1</cp:revision>
  <dcterms:created xsi:type="dcterms:W3CDTF">2025-08-11T10:38:17Z</dcterms:created>
  <dcterms:modified xsi:type="dcterms:W3CDTF">2025-08-19T08:03:19Z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2025-08-11T00:00:00Z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2025-08-11T00:00:00Z</vt:filetime>
  </property>
</Properties>
</file>